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16" r:id="rId4"/>
    <p:sldMasterId id="2147483724" r:id="rId5"/>
  </p:sldMasterIdLst>
  <p:notesMasterIdLst>
    <p:notesMasterId r:id="rId15"/>
  </p:notesMasterIdLst>
  <p:handoutMasterIdLst>
    <p:handoutMasterId r:id="rId16"/>
  </p:handoutMasterIdLst>
  <p:sldIdLst>
    <p:sldId id="297" r:id="rId6"/>
    <p:sldId id="463" r:id="rId7"/>
    <p:sldId id="474" r:id="rId8"/>
    <p:sldId id="464" r:id="rId9"/>
    <p:sldId id="461" r:id="rId10"/>
    <p:sldId id="467" r:id="rId11"/>
    <p:sldId id="472" r:id="rId12"/>
    <p:sldId id="473" r:id="rId13"/>
    <p:sldId id="470" r:id="rId14"/>
  </p:sldIdLst>
  <p:sldSz cx="10240963" cy="7680325"/>
  <p:notesSz cx="6973888" cy="9236075"/>
  <p:defaultTextStyle>
    <a:defPPr>
      <a:defRPr lang="en-US"/>
    </a:defPPr>
    <a:lvl1pPr marL="0" algn="l" defTabSz="1024037" rtl="0" eaLnBrk="1" latinLnBrk="0" hangingPunct="1">
      <a:defRPr sz="2016" kern="1200">
        <a:solidFill>
          <a:schemeClr val="tx1"/>
        </a:solidFill>
        <a:latin typeface="+mn-lt"/>
        <a:ea typeface="+mn-ea"/>
        <a:cs typeface="+mn-cs"/>
      </a:defRPr>
    </a:lvl1pPr>
    <a:lvl2pPr marL="512018" algn="l" defTabSz="1024037" rtl="0" eaLnBrk="1" latinLnBrk="0" hangingPunct="1">
      <a:defRPr sz="2016" kern="1200">
        <a:solidFill>
          <a:schemeClr val="tx1"/>
        </a:solidFill>
        <a:latin typeface="+mn-lt"/>
        <a:ea typeface="+mn-ea"/>
        <a:cs typeface="+mn-cs"/>
      </a:defRPr>
    </a:lvl2pPr>
    <a:lvl3pPr marL="1024037" algn="l" defTabSz="1024037" rtl="0" eaLnBrk="1" latinLnBrk="0" hangingPunct="1">
      <a:defRPr sz="2016" kern="1200">
        <a:solidFill>
          <a:schemeClr val="tx1"/>
        </a:solidFill>
        <a:latin typeface="+mn-lt"/>
        <a:ea typeface="+mn-ea"/>
        <a:cs typeface="+mn-cs"/>
      </a:defRPr>
    </a:lvl3pPr>
    <a:lvl4pPr marL="1536055" algn="l" defTabSz="1024037" rtl="0" eaLnBrk="1" latinLnBrk="0" hangingPunct="1">
      <a:defRPr sz="2016" kern="1200">
        <a:solidFill>
          <a:schemeClr val="tx1"/>
        </a:solidFill>
        <a:latin typeface="+mn-lt"/>
        <a:ea typeface="+mn-ea"/>
        <a:cs typeface="+mn-cs"/>
      </a:defRPr>
    </a:lvl4pPr>
    <a:lvl5pPr marL="2048073" algn="l" defTabSz="1024037" rtl="0" eaLnBrk="1" latinLnBrk="0" hangingPunct="1">
      <a:defRPr sz="2016" kern="1200">
        <a:solidFill>
          <a:schemeClr val="tx1"/>
        </a:solidFill>
        <a:latin typeface="+mn-lt"/>
        <a:ea typeface="+mn-ea"/>
        <a:cs typeface="+mn-cs"/>
      </a:defRPr>
    </a:lvl5pPr>
    <a:lvl6pPr marL="2560091" algn="l" defTabSz="1024037" rtl="0" eaLnBrk="1" latinLnBrk="0" hangingPunct="1">
      <a:defRPr sz="2016" kern="1200">
        <a:solidFill>
          <a:schemeClr val="tx1"/>
        </a:solidFill>
        <a:latin typeface="+mn-lt"/>
        <a:ea typeface="+mn-ea"/>
        <a:cs typeface="+mn-cs"/>
      </a:defRPr>
    </a:lvl6pPr>
    <a:lvl7pPr marL="3072110" algn="l" defTabSz="1024037" rtl="0" eaLnBrk="1" latinLnBrk="0" hangingPunct="1">
      <a:defRPr sz="2016" kern="1200">
        <a:solidFill>
          <a:schemeClr val="tx1"/>
        </a:solidFill>
        <a:latin typeface="+mn-lt"/>
        <a:ea typeface="+mn-ea"/>
        <a:cs typeface="+mn-cs"/>
      </a:defRPr>
    </a:lvl7pPr>
    <a:lvl8pPr marL="3584128" algn="l" defTabSz="1024037" rtl="0" eaLnBrk="1" latinLnBrk="0" hangingPunct="1">
      <a:defRPr sz="2016" kern="1200">
        <a:solidFill>
          <a:schemeClr val="tx1"/>
        </a:solidFill>
        <a:latin typeface="+mn-lt"/>
        <a:ea typeface="+mn-ea"/>
        <a:cs typeface="+mn-cs"/>
      </a:defRPr>
    </a:lvl8pPr>
    <a:lvl9pPr marL="4096146" algn="l" defTabSz="1024037" rtl="0" eaLnBrk="1" latinLnBrk="0" hangingPunct="1">
      <a:defRPr sz="201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19" userDrawn="1">
          <p15:clr>
            <a:srgbClr val="A4A3A4"/>
          </p15:clr>
        </p15:guide>
        <p15:guide id="2" pos="322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1953"/>
    <a:srgbClr val="00462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584" autoAdjust="0"/>
  </p:normalViewPr>
  <p:slideViewPr>
    <p:cSldViewPr snapToGrid="0" snapToObjects="1">
      <p:cViewPr varScale="1">
        <p:scale>
          <a:sx n="58" d="100"/>
          <a:sy n="58" d="100"/>
        </p:scale>
        <p:origin x="1320" y="84"/>
      </p:cViewPr>
      <p:guideLst>
        <p:guide orient="horz" pos="2419"/>
        <p:guide pos="322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2" d="100"/>
          <a:sy n="82" d="100"/>
        </p:scale>
        <p:origin x="312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atts, Sandra  CIV US NDU" userId="aa5de099-b78b-4dce-86d4-7d7f5ac866b8" providerId="ADAL" clId="{BD283EBE-7F3B-4788-B033-1425C1A37342}"/>
    <pc:docChg chg="modSld">
      <pc:chgData name="Pratts, Sandra  CIV US NDU" userId="aa5de099-b78b-4dce-86d4-7d7f5ac866b8" providerId="ADAL" clId="{BD283EBE-7F3B-4788-B033-1425C1A37342}" dt="2022-07-29T20:04:42.859" v="6" actId="1076"/>
      <pc:docMkLst>
        <pc:docMk/>
      </pc:docMkLst>
      <pc:sldChg chg="modSp mod">
        <pc:chgData name="Pratts, Sandra  CIV US NDU" userId="aa5de099-b78b-4dce-86d4-7d7f5ac866b8" providerId="ADAL" clId="{BD283EBE-7F3B-4788-B033-1425C1A37342}" dt="2022-07-29T20:04:42.859" v="6" actId="1076"/>
        <pc:sldMkLst>
          <pc:docMk/>
          <pc:sldMk cId="2824331262" sldId="463"/>
        </pc:sldMkLst>
        <pc:spChg chg="mod">
          <ac:chgData name="Pratts, Sandra  CIV US NDU" userId="aa5de099-b78b-4dce-86d4-7d7f5ac866b8" providerId="ADAL" clId="{BD283EBE-7F3B-4788-B033-1425C1A37342}" dt="2022-07-29T20:03:21.993" v="2" actId="20577"/>
          <ac:spMkLst>
            <pc:docMk/>
            <pc:sldMk cId="2824331262" sldId="463"/>
            <ac:spMk id="2051" creationId="{00000000-0000-0000-0000-000000000000}"/>
          </ac:spMkLst>
        </pc:spChg>
        <pc:picChg chg="mod">
          <ac:chgData name="Pratts, Sandra  CIV US NDU" userId="aa5de099-b78b-4dce-86d4-7d7f5ac866b8" providerId="ADAL" clId="{BD283EBE-7F3B-4788-B033-1425C1A37342}" dt="2022-07-29T20:04:42.859" v="6" actId="1076"/>
          <ac:picMkLst>
            <pc:docMk/>
            <pc:sldMk cId="2824331262" sldId="463"/>
            <ac:picMk id="2062"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2018" cy="461804"/>
          </a:xfrm>
          <a:prstGeom prst="rect">
            <a:avLst/>
          </a:prstGeom>
        </p:spPr>
        <p:txBody>
          <a:bodyPr vert="horz" lIns="92573" tIns="46289" rIns="92573" bIns="46289" rtlCol="0"/>
          <a:lstStyle>
            <a:lvl1pPr algn="l">
              <a:defRPr sz="1200"/>
            </a:lvl1pPr>
          </a:lstStyle>
          <a:p>
            <a:endParaRPr lang="en-US"/>
          </a:p>
        </p:txBody>
      </p:sp>
      <p:sp>
        <p:nvSpPr>
          <p:cNvPr id="3" name="Date Placeholder 2"/>
          <p:cNvSpPr>
            <a:spLocks noGrp="1"/>
          </p:cNvSpPr>
          <p:nvPr>
            <p:ph type="dt" sz="quarter" idx="1"/>
          </p:nvPr>
        </p:nvSpPr>
        <p:spPr>
          <a:xfrm>
            <a:off x="3950256" y="0"/>
            <a:ext cx="3022018" cy="461804"/>
          </a:xfrm>
          <a:prstGeom prst="rect">
            <a:avLst/>
          </a:prstGeom>
        </p:spPr>
        <p:txBody>
          <a:bodyPr vert="horz" lIns="92573" tIns="46289" rIns="92573" bIns="46289" rtlCol="0"/>
          <a:lstStyle>
            <a:lvl1pPr algn="r">
              <a:defRPr sz="1200"/>
            </a:lvl1pPr>
          </a:lstStyle>
          <a:p>
            <a:fld id="{128E9E97-D88F-494F-B242-AD101A75F8EE}" type="datetimeFigureOut">
              <a:rPr lang="en-US" smtClean="0"/>
              <a:t>7/29/2022</a:t>
            </a:fld>
            <a:endParaRPr lang="en-US"/>
          </a:p>
        </p:txBody>
      </p:sp>
      <p:sp>
        <p:nvSpPr>
          <p:cNvPr id="4" name="Footer Placeholder 3"/>
          <p:cNvSpPr>
            <a:spLocks noGrp="1"/>
          </p:cNvSpPr>
          <p:nvPr>
            <p:ph type="ftr" sz="quarter" idx="2"/>
          </p:nvPr>
        </p:nvSpPr>
        <p:spPr>
          <a:xfrm>
            <a:off x="0" y="8772668"/>
            <a:ext cx="3022018" cy="461804"/>
          </a:xfrm>
          <a:prstGeom prst="rect">
            <a:avLst/>
          </a:prstGeom>
        </p:spPr>
        <p:txBody>
          <a:bodyPr vert="horz" lIns="92573" tIns="46289" rIns="92573" bIns="46289" rtlCol="0" anchor="b"/>
          <a:lstStyle>
            <a:lvl1pPr algn="l">
              <a:defRPr sz="1200"/>
            </a:lvl1pPr>
          </a:lstStyle>
          <a:p>
            <a:endParaRPr lang="en-US"/>
          </a:p>
        </p:txBody>
      </p:sp>
      <p:sp>
        <p:nvSpPr>
          <p:cNvPr id="5" name="Slide Number Placeholder 4"/>
          <p:cNvSpPr>
            <a:spLocks noGrp="1"/>
          </p:cNvSpPr>
          <p:nvPr>
            <p:ph type="sldNum" sz="quarter" idx="3"/>
          </p:nvPr>
        </p:nvSpPr>
        <p:spPr>
          <a:xfrm>
            <a:off x="3950256" y="8772668"/>
            <a:ext cx="3022018" cy="461804"/>
          </a:xfrm>
          <a:prstGeom prst="rect">
            <a:avLst/>
          </a:prstGeom>
        </p:spPr>
        <p:txBody>
          <a:bodyPr vert="horz" lIns="92573" tIns="46289" rIns="92573" bIns="46289" rtlCol="0" anchor="b"/>
          <a:lstStyle>
            <a:lvl1pPr algn="r">
              <a:defRPr sz="1200"/>
            </a:lvl1pPr>
          </a:lstStyle>
          <a:p>
            <a:fld id="{7B69B744-E37E-1442-8C05-A2482E0C3E2F}" type="slidenum">
              <a:rPr lang="en-US" smtClean="0"/>
              <a:t>‹#›</a:t>
            </a:fld>
            <a:endParaRPr lang="en-US"/>
          </a:p>
        </p:txBody>
      </p:sp>
    </p:spTree>
    <p:extLst>
      <p:ext uri="{BB962C8B-B14F-4D97-AF65-F5344CB8AC3E}">
        <p14:creationId xmlns:p14="http://schemas.microsoft.com/office/powerpoint/2010/main" val="32614953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2018" cy="461804"/>
          </a:xfrm>
          <a:prstGeom prst="rect">
            <a:avLst/>
          </a:prstGeom>
        </p:spPr>
        <p:txBody>
          <a:bodyPr vert="horz" lIns="92573" tIns="46289" rIns="92573" bIns="46289" rtlCol="0"/>
          <a:lstStyle>
            <a:lvl1pPr algn="l">
              <a:defRPr sz="1200"/>
            </a:lvl1pPr>
          </a:lstStyle>
          <a:p>
            <a:endParaRPr lang="en-US"/>
          </a:p>
        </p:txBody>
      </p:sp>
      <p:sp>
        <p:nvSpPr>
          <p:cNvPr id="3" name="Date Placeholder 2"/>
          <p:cNvSpPr>
            <a:spLocks noGrp="1"/>
          </p:cNvSpPr>
          <p:nvPr>
            <p:ph type="dt" idx="1"/>
          </p:nvPr>
        </p:nvSpPr>
        <p:spPr>
          <a:xfrm>
            <a:off x="3950256" y="0"/>
            <a:ext cx="3022018" cy="461804"/>
          </a:xfrm>
          <a:prstGeom prst="rect">
            <a:avLst/>
          </a:prstGeom>
        </p:spPr>
        <p:txBody>
          <a:bodyPr vert="horz" lIns="92573" tIns="46289" rIns="92573" bIns="46289" rtlCol="0"/>
          <a:lstStyle>
            <a:lvl1pPr algn="r">
              <a:defRPr sz="1200"/>
            </a:lvl1pPr>
          </a:lstStyle>
          <a:p>
            <a:fld id="{089D1CD3-C54A-CB4E-B2A8-61ADB55F6F13}" type="datetimeFigureOut">
              <a:rPr lang="en-US" smtClean="0"/>
              <a:t>7/29/2022</a:t>
            </a:fld>
            <a:endParaRPr lang="en-US"/>
          </a:p>
        </p:txBody>
      </p:sp>
      <p:sp>
        <p:nvSpPr>
          <p:cNvPr id="4" name="Slide Image Placeholder 3"/>
          <p:cNvSpPr>
            <a:spLocks noGrp="1" noRot="1" noChangeAspect="1"/>
          </p:cNvSpPr>
          <p:nvPr>
            <p:ph type="sldImg" idx="2"/>
          </p:nvPr>
        </p:nvSpPr>
        <p:spPr>
          <a:xfrm>
            <a:off x="1177925" y="692150"/>
            <a:ext cx="4618038" cy="3463925"/>
          </a:xfrm>
          <a:prstGeom prst="rect">
            <a:avLst/>
          </a:prstGeom>
          <a:noFill/>
          <a:ln w="12700">
            <a:solidFill>
              <a:prstClr val="black"/>
            </a:solidFill>
          </a:ln>
        </p:spPr>
        <p:txBody>
          <a:bodyPr vert="horz" lIns="92573" tIns="46289" rIns="92573" bIns="46289" rtlCol="0" anchor="ctr"/>
          <a:lstStyle/>
          <a:p>
            <a:endParaRPr lang="en-US"/>
          </a:p>
        </p:txBody>
      </p:sp>
      <p:sp>
        <p:nvSpPr>
          <p:cNvPr id="5" name="Notes Placeholder 4"/>
          <p:cNvSpPr>
            <a:spLocks noGrp="1"/>
          </p:cNvSpPr>
          <p:nvPr>
            <p:ph type="body" sz="quarter" idx="3"/>
          </p:nvPr>
        </p:nvSpPr>
        <p:spPr>
          <a:xfrm>
            <a:off x="697389" y="4387136"/>
            <a:ext cx="5579110" cy="4156234"/>
          </a:xfrm>
          <a:prstGeom prst="rect">
            <a:avLst/>
          </a:prstGeom>
        </p:spPr>
        <p:txBody>
          <a:bodyPr vert="horz" lIns="92573" tIns="46289" rIns="92573" bIns="462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22018" cy="461804"/>
          </a:xfrm>
          <a:prstGeom prst="rect">
            <a:avLst/>
          </a:prstGeom>
        </p:spPr>
        <p:txBody>
          <a:bodyPr vert="horz" lIns="92573" tIns="46289" rIns="92573" bIns="46289" rtlCol="0" anchor="b"/>
          <a:lstStyle>
            <a:lvl1pPr algn="l">
              <a:defRPr sz="1200"/>
            </a:lvl1pPr>
          </a:lstStyle>
          <a:p>
            <a:endParaRPr lang="en-US"/>
          </a:p>
        </p:txBody>
      </p:sp>
      <p:sp>
        <p:nvSpPr>
          <p:cNvPr id="7" name="Slide Number Placeholder 6"/>
          <p:cNvSpPr>
            <a:spLocks noGrp="1"/>
          </p:cNvSpPr>
          <p:nvPr>
            <p:ph type="sldNum" sz="quarter" idx="5"/>
          </p:nvPr>
        </p:nvSpPr>
        <p:spPr>
          <a:xfrm>
            <a:off x="3950256" y="8772668"/>
            <a:ext cx="3022018" cy="461804"/>
          </a:xfrm>
          <a:prstGeom prst="rect">
            <a:avLst/>
          </a:prstGeom>
        </p:spPr>
        <p:txBody>
          <a:bodyPr vert="horz" lIns="92573" tIns="46289" rIns="92573" bIns="46289" rtlCol="0" anchor="b"/>
          <a:lstStyle>
            <a:lvl1pPr algn="r">
              <a:defRPr sz="1200"/>
            </a:lvl1pPr>
          </a:lstStyle>
          <a:p>
            <a:fld id="{FD0D0F7F-4100-F44B-BAB0-E2C656753609}" type="slidenum">
              <a:rPr lang="en-US" smtClean="0"/>
              <a:t>‹#›</a:t>
            </a:fld>
            <a:endParaRPr lang="en-US"/>
          </a:p>
        </p:txBody>
      </p:sp>
    </p:spTree>
    <p:extLst>
      <p:ext uri="{BB962C8B-B14F-4D97-AF65-F5344CB8AC3E}">
        <p14:creationId xmlns:p14="http://schemas.microsoft.com/office/powerpoint/2010/main" val="2791592871"/>
      </p:ext>
    </p:extLst>
  </p:cSld>
  <p:clrMap bg1="lt1" tx1="dk1" bg2="lt2" tx2="dk2" accent1="accent1" accent2="accent2" accent3="accent3" accent4="accent4" accent5="accent5" accent6="accent6" hlink="hlink" folHlink="folHlink"/>
  <p:hf hdr="0" ftr="0" dt="0"/>
  <p:notesStyle>
    <a:lvl1pPr marL="0" algn="l" defTabSz="512018" rtl="0" eaLnBrk="1" latinLnBrk="0" hangingPunct="1">
      <a:defRPr sz="1344" kern="1200">
        <a:solidFill>
          <a:schemeClr val="tx1"/>
        </a:solidFill>
        <a:latin typeface="+mn-lt"/>
        <a:ea typeface="+mn-ea"/>
        <a:cs typeface="+mn-cs"/>
      </a:defRPr>
    </a:lvl1pPr>
    <a:lvl2pPr marL="512018" algn="l" defTabSz="512018" rtl="0" eaLnBrk="1" latinLnBrk="0" hangingPunct="1">
      <a:defRPr sz="1344" kern="1200">
        <a:solidFill>
          <a:schemeClr val="tx1"/>
        </a:solidFill>
        <a:latin typeface="+mn-lt"/>
        <a:ea typeface="+mn-ea"/>
        <a:cs typeface="+mn-cs"/>
      </a:defRPr>
    </a:lvl2pPr>
    <a:lvl3pPr marL="1024037" algn="l" defTabSz="512018" rtl="0" eaLnBrk="1" latinLnBrk="0" hangingPunct="1">
      <a:defRPr sz="1344" kern="1200">
        <a:solidFill>
          <a:schemeClr val="tx1"/>
        </a:solidFill>
        <a:latin typeface="+mn-lt"/>
        <a:ea typeface="+mn-ea"/>
        <a:cs typeface="+mn-cs"/>
      </a:defRPr>
    </a:lvl3pPr>
    <a:lvl4pPr marL="1536055" algn="l" defTabSz="512018" rtl="0" eaLnBrk="1" latinLnBrk="0" hangingPunct="1">
      <a:defRPr sz="1344" kern="1200">
        <a:solidFill>
          <a:schemeClr val="tx1"/>
        </a:solidFill>
        <a:latin typeface="+mn-lt"/>
        <a:ea typeface="+mn-ea"/>
        <a:cs typeface="+mn-cs"/>
      </a:defRPr>
    </a:lvl4pPr>
    <a:lvl5pPr marL="2048073" algn="l" defTabSz="512018" rtl="0" eaLnBrk="1" latinLnBrk="0" hangingPunct="1">
      <a:defRPr sz="1344" kern="1200">
        <a:solidFill>
          <a:schemeClr val="tx1"/>
        </a:solidFill>
        <a:latin typeface="+mn-lt"/>
        <a:ea typeface="+mn-ea"/>
        <a:cs typeface="+mn-cs"/>
      </a:defRPr>
    </a:lvl5pPr>
    <a:lvl6pPr marL="2560091" algn="l" defTabSz="512018" rtl="0" eaLnBrk="1" latinLnBrk="0" hangingPunct="1">
      <a:defRPr sz="1344" kern="1200">
        <a:solidFill>
          <a:schemeClr val="tx1"/>
        </a:solidFill>
        <a:latin typeface="+mn-lt"/>
        <a:ea typeface="+mn-ea"/>
        <a:cs typeface="+mn-cs"/>
      </a:defRPr>
    </a:lvl6pPr>
    <a:lvl7pPr marL="3072110" algn="l" defTabSz="512018" rtl="0" eaLnBrk="1" latinLnBrk="0" hangingPunct="1">
      <a:defRPr sz="1344" kern="1200">
        <a:solidFill>
          <a:schemeClr val="tx1"/>
        </a:solidFill>
        <a:latin typeface="+mn-lt"/>
        <a:ea typeface="+mn-ea"/>
        <a:cs typeface="+mn-cs"/>
      </a:defRPr>
    </a:lvl7pPr>
    <a:lvl8pPr marL="3584128" algn="l" defTabSz="512018" rtl="0" eaLnBrk="1" latinLnBrk="0" hangingPunct="1">
      <a:defRPr sz="1344" kern="1200">
        <a:solidFill>
          <a:schemeClr val="tx1"/>
        </a:solidFill>
        <a:latin typeface="+mn-lt"/>
        <a:ea typeface="+mn-ea"/>
        <a:cs typeface="+mn-cs"/>
      </a:defRPr>
    </a:lvl8pPr>
    <a:lvl9pPr marL="4096146" algn="l" defTabSz="512018" rtl="0" eaLnBrk="1" latinLnBrk="0" hangingPunct="1">
      <a:defRPr sz="134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0D0F7F-4100-F44B-BAB0-E2C656753609}" type="slidenum">
              <a:rPr lang="en-US" smtClean="0"/>
              <a:t>0</a:t>
            </a:fld>
            <a:endParaRPr lang="en-US"/>
          </a:p>
        </p:txBody>
      </p:sp>
    </p:spTree>
    <p:extLst>
      <p:ext uri="{BB962C8B-B14F-4D97-AF65-F5344CB8AC3E}">
        <p14:creationId xmlns:p14="http://schemas.microsoft.com/office/powerpoint/2010/main" val="921072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0D0F7F-4100-F44B-BAB0-E2C656753609}" type="slidenum">
              <a:rPr lang="en-US" smtClean="0"/>
              <a:t>1</a:t>
            </a:fld>
            <a:endParaRPr lang="en-US"/>
          </a:p>
        </p:txBody>
      </p:sp>
    </p:spTree>
    <p:extLst>
      <p:ext uri="{BB962C8B-B14F-4D97-AF65-F5344CB8AC3E}">
        <p14:creationId xmlns:p14="http://schemas.microsoft.com/office/powerpoint/2010/main" val="2514575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0D0F7F-4100-F44B-BAB0-E2C656753609}" type="slidenum">
              <a:rPr lang="en-US" smtClean="0"/>
              <a:t>2</a:t>
            </a:fld>
            <a:endParaRPr lang="en-US"/>
          </a:p>
        </p:txBody>
      </p:sp>
    </p:spTree>
    <p:extLst>
      <p:ext uri="{BB962C8B-B14F-4D97-AF65-F5344CB8AC3E}">
        <p14:creationId xmlns:p14="http://schemas.microsoft.com/office/powerpoint/2010/main" val="42594065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oleObject" Target="../embeddings/oleObject1.bin"/><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1" y="1"/>
            <a:ext cx="10240964" cy="76803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58">
              <a:solidFill>
                <a:prstClr val="white"/>
              </a:solidFill>
            </a:endParaRPr>
          </a:p>
        </p:txBody>
      </p:sp>
      <p:sp>
        <p:nvSpPr>
          <p:cNvPr id="2" name="Title 1"/>
          <p:cNvSpPr>
            <a:spLocks noGrp="1"/>
          </p:cNvSpPr>
          <p:nvPr>
            <p:ph type="ctrTitle" hasCustomPrompt="1"/>
          </p:nvPr>
        </p:nvSpPr>
        <p:spPr>
          <a:xfrm>
            <a:off x="756382" y="233372"/>
            <a:ext cx="8764168" cy="712025"/>
          </a:xfrm>
        </p:spPr>
        <p:txBody>
          <a:bodyPr/>
          <a:lstStyle>
            <a:lvl1pPr algn="ctr">
              <a:defRPr sz="4032" baseline="0">
                <a:effectLst>
                  <a:outerShdw blurRad="50800" dist="38100" dir="2700000" algn="tl" rotWithShape="0">
                    <a:prstClr val="black">
                      <a:alpha val="40000"/>
                    </a:prstClr>
                  </a:outerShdw>
                </a:effectLst>
              </a:defRPr>
            </a:lvl1pPr>
          </a:lstStyle>
          <a:p>
            <a:r>
              <a:rPr lang="en-US" dirty="0"/>
              <a:t>CLICK TO EDIT TITLE OF PRESENTATION</a:t>
            </a:r>
          </a:p>
        </p:txBody>
      </p:sp>
      <p:sp>
        <p:nvSpPr>
          <p:cNvPr id="3" name="Subtitle 2"/>
          <p:cNvSpPr>
            <a:spLocks noGrp="1"/>
          </p:cNvSpPr>
          <p:nvPr>
            <p:ph type="subTitle" idx="1" hasCustomPrompt="1"/>
          </p:nvPr>
        </p:nvSpPr>
        <p:spPr>
          <a:xfrm>
            <a:off x="2478410" y="5110177"/>
            <a:ext cx="5632531" cy="841715"/>
          </a:xfrm>
        </p:spPr>
        <p:txBody>
          <a:bodyPr>
            <a:normAutofit/>
          </a:bodyPr>
          <a:lstStyle>
            <a:lvl1pPr marL="0" indent="0" algn="ctr">
              <a:spcBef>
                <a:spcPts val="336"/>
              </a:spcBef>
              <a:buNone/>
              <a:defRPr sz="2016" b="1" i="0" baseline="0">
                <a:solidFill>
                  <a:schemeClr val="bg1"/>
                </a:solidFill>
                <a:effectLst>
                  <a:outerShdw blurRad="50800" dist="38100" dir="2700000" algn="tl" rotWithShape="0">
                    <a:prstClr val="black">
                      <a:alpha val="40000"/>
                    </a:prstClr>
                  </a:outerShdw>
                </a:effectLst>
                <a:latin typeface="Times New Roman"/>
                <a:cs typeface="Times New Roman"/>
              </a:defRPr>
            </a:lvl1pPr>
            <a:lvl2pPr marL="512018" indent="0" algn="ctr">
              <a:buNone/>
              <a:defRPr>
                <a:solidFill>
                  <a:schemeClr val="tx1">
                    <a:tint val="75000"/>
                  </a:schemeClr>
                </a:solidFill>
              </a:defRPr>
            </a:lvl2pPr>
            <a:lvl3pPr marL="1024037" indent="0" algn="ctr">
              <a:buNone/>
              <a:defRPr>
                <a:solidFill>
                  <a:schemeClr val="tx1">
                    <a:tint val="75000"/>
                  </a:schemeClr>
                </a:solidFill>
              </a:defRPr>
            </a:lvl3pPr>
            <a:lvl4pPr marL="1536055" indent="0" algn="ctr">
              <a:buNone/>
              <a:defRPr>
                <a:solidFill>
                  <a:schemeClr val="tx1">
                    <a:tint val="75000"/>
                  </a:schemeClr>
                </a:solidFill>
              </a:defRPr>
            </a:lvl4pPr>
            <a:lvl5pPr marL="2048073" indent="0" algn="ctr">
              <a:buNone/>
              <a:defRPr>
                <a:solidFill>
                  <a:schemeClr val="tx1">
                    <a:tint val="75000"/>
                  </a:schemeClr>
                </a:solidFill>
              </a:defRPr>
            </a:lvl5pPr>
            <a:lvl6pPr marL="2560091" indent="0" algn="ctr">
              <a:buNone/>
              <a:defRPr>
                <a:solidFill>
                  <a:schemeClr val="tx1">
                    <a:tint val="75000"/>
                  </a:schemeClr>
                </a:solidFill>
              </a:defRPr>
            </a:lvl6pPr>
            <a:lvl7pPr marL="3072110" indent="0" algn="ctr">
              <a:buNone/>
              <a:defRPr>
                <a:solidFill>
                  <a:schemeClr val="tx1">
                    <a:tint val="75000"/>
                  </a:schemeClr>
                </a:solidFill>
              </a:defRPr>
            </a:lvl7pPr>
            <a:lvl8pPr marL="3584128" indent="0" algn="ctr">
              <a:buNone/>
              <a:defRPr>
                <a:solidFill>
                  <a:schemeClr val="tx1">
                    <a:tint val="75000"/>
                  </a:schemeClr>
                </a:solidFill>
              </a:defRPr>
            </a:lvl8pPr>
            <a:lvl9pPr marL="4096146" indent="0" algn="ctr">
              <a:buNone/>
              <a:defRPr>
                <a:solidFill>
                  <a:schemeClr val="tx1">
                    <a:tint val="75000"/>
                  </a:schemeClr>
                </a:solidFill>
              </a:defRPr>
            </a:lvl9pPr>
          </a:lstStyle>
          <a:p>
            <a:r>
              <a:rPr lang="en-US" dirty="0"/>
              <a:t>Click to edit Presenter’s Name and Date</a:t>
            </a:r>
            <a:endParaRPr dirty="0"/>
          </a:p>
        </p:txBody>
      </p:sp>
      <p:pic>
        <p:nvPicPr>
          <p:cNvPr id="10" name="Picture 9" descr="NDU 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69542" y="6186590"/>
            <a:ext cx="3061994" cy="1395495"/>
          </a:xfrm>
          <a:prstGeom prst="rect">
            <a:avLst/>
          </a:prstGeom>
        </p:spPr>
      </p:pic>
      <p:sp>
        <p:nvSpPr>
          <p:cNvPr id="11" name="TextBox 10"/>
          <p:cNvSpPr txBox="1"/>
          <p:nvPr userDrawn="1"/>
        </p:nvSpPr>
        <p:spPr>
          <a:xfrm>
            <a:off x="341366" y="6638734"/>
            <a:ext cx="5367022" cy="781752"/>
          </a:xfrm>
          <a:prstGeom prst="rect">
            <a:avLst/>
          </a:prstGeom>
          <a:noFill/>
        </p:spPr>
        <p:txBody>
          <a:bodyPr wrap="square" rtlCol="0">
            <a:spAutoFit/>
          </a:bodyPr>
          <a:lstStyle/>
          <a:p>
            <a:r>
              <a:rPr lang="en-US" sz="2240" b="1" i="1" dirty="0">
                <a:solidFill>
                  <a:prstClr val="white"/>
                </a:solidFill>
                <a:effectLst>
                  <a:outerShdw blurRad="50800" dist="38100" dir="2700000" algn="tl" rotWithShape="0">
                    <a:prstClr val="black">
                      <a:alpha val="40000"/>
                    </a:prstClr>
                  </a:outerShdw>
                </a:effectLst>
              </a:rPr>
              <a:t>Imagine, Create, and</a:t>
            </a:r>
          </a:p>
          <a:p>
            <a:r>
              <a:rPr lang="en-US" sz="2240" b="1" i="1" dirty="0">
                <a:solidFill>
                  <a:prstClr val="white"/>
                </a:solidFill>
                <a:effectLst>
                  <a:outerShdw blurRad="50800" dist="38100" dir="2700000" algn="tl" rotWithShape="0">
                    <a:prstClr val="black">
                      <a:alpha val="40000"/>
                    </a:prstClr>
                  </a:outerShdw>
                </a:effectLst>
              </a:rPr>
              <a:t>Secure a Stronger Peace…</a:t>
            </a:r>
          </a:p>
        </p:txBody>
      </p:sp>
      <p:pic>
        <p:nvPicPr>
          <p:cNvPr id="14" name="Picture 13" descr="NDU photo.jp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478410" y="1576999"/>
            <a:ext cx="5632530" cy="3270112"/>
          </a:xfrm>
          <a:prstGeom prst="rect">
            <a:avLst/>
          </a:prstGeom>
          <a:effectLst>
            <a:outerShdw blurRad="50800" dist="38100" dir="2700000" algn="tl" rotWithShape="0">
              <a:prstClr val="black">
                <a:alpha val="40000"/>
              </a:prstClr>
            </a:outerShdw>
          </a:effectLst>
        </p:spPr>
      </p:pic>
      <p:cxnSp>
        <p:nvCxnSpPr>
          <p:cNvPr id="15" name="Straight Connector 14"/>
          <p:cNvCxnSpPr/>
          <p:nvPr userDrawn="1"/>
        </p:nvCxnSpPr>
        <p:spPr>
          <a:xfrm>
            <a:off x="0" y="1158205"/>
            <a:ext cx="10240963" cy="0"/>
          </a:xfrm>
          <a:prstGeom prst="line">
            <a:avLst/>
          </a:prstGeom>
          <a:ln w="127000">
            <a:solidFill>
              <a:srgbClr val="A92830"/>
            </a:solidFill>
          </a:ln>
          <a:effectLst>
            <a:outerShdw blurRad="50800" dist="38100" dir="2700000" algn="tl" rotWithShape="0">
              <a:srgbClr val="000000">
                <a:alpha val="43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562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8072" y="2218761"/>
            <a:ext cx="4267068" cy="4608195"/>
          </a:xfrm>
        </p:spPr>
        <p:txBody>
          <a:bodyPr/>
          <a:lstStyle>
            <a:lvl1pPr>
              <a:defRPr sz="3136"/>
            </a:lvl1pPr>
            <a:lvl2pPr>
              <a:defRPr sz="2688"/>
            </a:lvl2pPr>
            <a:lvl3pPr>
              <a:defRPr sz="2240"/>
            </a:lvl3pPr>
            <a:lvl4pPr>
              <a:defRPr sz="2016"/>
            </a:lvl4pPr>
            <a:lvl5pPr>
              <a:defRPr sz="2016"/>
            </a:lvl5pPr>
            <a:lvl6pPr>
              <a:defRPr sz="2016"/>
            </a:lvl6pPr>
            <a:lvl7pPr>
              <a:defRPr sz="2016"/>
            </a:lvl7pPr>
            <a:lvl8pPr>
              <a:defRPr sz="2016"/>
            </a:lvl8pPr>
            <a:lvl9pPr>
              <a:defRPr sz="20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05823" y="2218761"/>
            <a:ext cx="4267068" cy="4608195"/>
          </a:xfrm>
        </p:spPr>
        <p:txBody>
          <a:bodyPr/>
          <a:lstStyle>
            <a:lvl1pPr>
              <a:defRPr sz="3136"/>
            </a:lvl1pPr>
            <a:lvl2pPr>
              <a:defRPr sz="2688"/>
            </a:lvl2pPr>
            <a:lvl3pPr>
              <a:defRPr sz="2240"/>
            </a:lvl3pPr>
            <a:lvl4pPr>
              <a:defRPr sz="2016"/>
            </a:lvl4pPr>
            <a:lvl5pPr>
              <a:defRPr sz="2016"/>
            </a:lvl5pPr>
            <a:lvl6pPr>
              <a:defRPr sz="2016"/>
            </a:lvl6pPr>
            <a:lvl7pPr>
              <a:defRPr sz="2016"/>
            </a:lvl7pPr>
            <a:lvl8pPr>
              <a:defRPr sz="2016"/>
            </a:lvl8pPr>
            <a:lvl9pPr>
              <a:defRPr sz="20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5"/>
          <p:cNvSpPr>
            <a:spLocks noGrp="1" noChangeArrowheads="1"/>
          </p:cNvSpPr>
          <p:nvPr>
            <p:ph type="sldNum" sz="quarter" idx="10"/>
          </p:nvPr>
        </p:nvSpPr>
        <p:spPr>
          <a:ln/>
        </p:spPr>
        <p:txBody>
          <a:bodyPr/>
          <a:lstStyle>
            <a:lvl1pPr>
              <a:defRPr/>
            </a:lvl1pPr>
          </a:lstStyle>
          <a:p>
            <a:pPr>
              <a:defRPr/>
            </a:pPr>
            <a:fld id="{05F8A1ED-CB3C-4469-A7BE-E6045B8A6413}" type="slidenum">
              <a:rPr lang="en-US">
                <a:solidFill>
                  <a:srgbClr val="000000"/>
                </a:solidFill>
              </a:rPr>
              <a:pPr>
                <a:defRPr/>
              </a:pPr>
              <a:t>‹#›</a:t>
            </a:fld>
            <a:endParaRPr lang="en-US">
              <a:solidFill>
                <a:srgbClr val="000000"/>
              </a:solidFill>
            </a:endParaRPr>
          </a:p>
        </p:txBody>
      </p:sp>
      <p:sp>
        <p:nvSpPr>
          <p:cNvPr id="6" name="Rectangle 11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202996372"/>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2048" y="307569"/>
            <a:ext cx="9216867" cy="1280054"/>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2048" y="1719185"/>
            <a:ext cx="4524870" cy="716474"/>
          </a:xfrm>
        </p:spPr>
        <p:txBody>
          <a:bodyPr anchor="b"/>
          <a:lstStyle>
            <a:lvl1pPr marL="0" indent="0">
              <a:buNone/>
              <a:defRPr sz="2688" b="1"/>
            </a:lvl1pPr>
            <a:lvl2pPr marL="512018" indent="0">
              <a:buNone/>
              <a:defRPr sz="2240" b="1"/>
            </a:lvl2pPr>
            <a:lvl3pPr marL="1024037" indent="0">
              <a:buNone/>
              <a:defRPr sz="2016" b="1"/>
            </a:lvl3pPr>
            <a:lvl4pPr marL="1536055" indent="0">
              <a:buNone/>
              <a:defRPr sz="1792" b="1"/>
            </a:lvl4pPr>
            <a:lvl5pPr marL="2048073" indent="0">
              <a:buNone/>
              <a:defRPr sz="1792" b="1"/>
            </a:lvl5pPr>
            <a:lvl6pPr marL="2560091" indent="0">
              <a:buNone/>
              <a:defRPr sz="1792" b="1"/>
            </a:lvl6pPr>
            <a:lvl7pPr marL="3072110" indent="0">
              <a:buNone/>
              <a:defRPr sz="1792" b="1"/>
            </a:lvl7pPr>
            <a:lvl8pPr marL="3584128" indent="0">
              <a:buNone/>
              <a:defRPr sz="1792" b="1"/>
            </a:lvl8pPr>
            <a:lvl9pPr marL="4096146" indent="0">
              <a:buNone/>
              <a:defRPr sz="1792" b="1"/>
            </a:lvl9pPr>
          </a:lstStyle>
          <a:p>
            <a:pPr lvl="0"/>
            <a:r>
              <a:rPr lang="en-US"/>
              <a:t>Click to edit Master text styles</a:t>
            </a:r>
          </a:p>
        </p:txBody>
      </p:sp>
      <p:sp>
        <p:nvSpPr>
          <p:cNvPr id="4" name="Content Placeholder 3"/>
          <p:cNvSpPr>
            <a:spLocks noGrp="1"/>
          </p:cNvSpPr>
          <p:nvPr>
            <p:ph sz="half" idx="2"/>
          </p:nvPr>
        </p:nvSpPr>
        <p:spPr>
          <a:xfrm>
            <a:off x="512048" y="2435658"/>
            <a:ext cx="4524870" cy="4425077"/>
          </a:xfrm>
        </p:spPr>
        <p:txBody>
          <a:bodyPr/>
          <a:lstStyle>
            <a:lvl1pPr>
              <a:defRPr sz="2688"/>
            </a:lvl1pPr>
            <a:lvl2pPr>
              <a:defRPr sz="2240"/>
            </a:lvl2pPr>
            <a:lvl3pPr>
              <a:defRPr sz="2016"/>
            </a:lvl3pPr>
            <a:lvl4pPr>
              <a:defRPr sz="1792"/>
            </a:lvl4pPr>
            <a:lvl5pPr>
              <a:defRPr sz="1792"/>
            </a:lvl5pPr>
            <a:lvl6pPr>
              <a:defRPr sz="1792"/>
            </a:lvl6pPr>
            <a:lvl7pPr>
              <a:defRPr sz="1792"/>
            </a:lvl7pPr>
            <a:lvl8pPr>
              <a:defRPr sz="1792"/>
            </a:lvl8pPr>
            <a:lvl9pPr>
              <a:defRPr sz="17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02267" y="1719185"/>
            <a:ext cx="4526648" cy="716474"/>
          </a:xfrm>
        </p:spPr>
        <p:txBody>
          <a:bodyPr anchor="b"/>
          <a:lstStyle>
            <a:lvl1pPr marL="0" indent="0">
              <a:buNone/>
              <a:defRPr sz="2688" b="1"/>
            </a:lvl1pPr>
            <a:lvl2pPr marL="512018" indent="0">
              <a:buNone/>
              <a:defRPr sz="2240" b="1"/>
            </a:lvl2pPr>
            <a:lvl3pPr marL="1024037" indent="0">
              <a:buNone/>
              <a:defRPr sz="2016" b="1"/>
            </a:lvl3pPr>
            <a:lvl4pPr marL="1536055" indent="0">
              <a:buNone/>
              <a:defRPr sz="1792" b="1"/>
            </a:lvl4pPr>
            <a:lvl5pPr marL="2048073" indent="0">
              <a:buNone/>
              <a:defRPr sz="1792" b="1"/>
            </a:lvl5pPr>
            <a:lvl6pPr marL="2560091" indent="0">
              <a:buNone/>
              <a:defRPr sz="1792" b="1"/>
            </a:lvl6pPr>
            <a:lvl7pPr marL="3072110" indent="0">
              <a:buNone/>
              <a:defRPr sz="1792" b="1"/>
            </a:lvl7pPr>
            <a:lvl8pPr marL="3584128" indent="0">
              <a:buNone/>
              <a:defRPr sz="1792" b="1"/>
            </a:lvl8pPr>
            <a:lvl9pPr marL="4096146" indent="0">
              <a:buNone/>
              <a:defRPr sz="1792" b="1"/>
            </a:lvl9pPr>
          </a:lstStyle>
          <a:p>
            <a:pPr lvl="0"/>
            <a:r>
              <a:rPr lang="en-US"/>
              <a:t>Click to edit Master text styles</a:t>
            </a:r>
          </a:p>
        </p:txBody>
      </p:sp>
      <p:sp>
        <p:nvSpPr>
          <p:cNvPr id="6" name="Content Placeholder 5"/>
          <p:cNvSpPr>
            <a:spLocks noGrp="1"/>
          </p:cNvSpPr>
          <p:nvPr>
            <p:ph sz="quarter" idx="4"/>
          </p:nvPr>
        </p:nvSpPr>
        <p:spPr>
          <a:xfrm>
            <a:off x="5202267" y="2435658"/>
            <a:ext cx="4526648" cy="4425077"/>
          </a:xfrm>
        </p:spPr>
        <p:txBody>
          <a:bodyPr/>
          <a:lstStyle>
            <a:lvl1pPr>
              <a:defRPr sz="2688"/>
            </a:lvl1pPr>
            <a:lvl2pPr>
              <a:defRPr sz="2240"/>
            </a:lvl2pPr>
            <a:lvl3pPr>
              <a:defRPr sz="2016"/>
            </a:lvl3pPr>
            <a:lvl4pPr>
              <a:defRPr sz="1792"/>
            </a:lvl4pPr>
            <a:lvl5pPr>
              <a:defRPr sz="1792"/>
            </a:lvl5pPr>
            <a:lvl6pPr>
              <a:defRPr sz="1792"/>
            </a:lvl6pPr>
            <a:lvl7pPr>
              <a:defRPr sz="1792"/>
            </a:lvl7pPr>
            <a:lvl8pPr>
              <a:defRPr sz="1792"/>
            </a:lvl8pPr>
            <a:lvl9pPr>
              <a:defRPr sz="17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5"/>
          <p:cNvSpPr>
            <a:spLocks noGrp="1" noChangeArrowheads="1"/>
          </p:cNvSpPr>
          <p:nvPr>
            <p:ph type="sldNum" sz="quarter" idx="10"/>
          </p:nvPr>
        </p:nvSpPr>
        <p:spPr>
          <a:ln/>
        </p:spPr>
        <p:txBody>
          <a:bodyPr/>
          <a:lstStyle>
            <a:lvl1pPr>
              <a:defRPr/>
            </a:lvl1pPr>
          </a:lstStyle>
          <a:p>
            <a:pPr>
              <a:defRPr/>
            </a:pPr>
            <a:fld id="{A0D74270-A3E7-4B65-9DF2-F9C427EE85B0}" type="slidenum">
              <a:rPr lang="en-US">
                <a:solidFill>
                  <a:srgbClr val="000000"/>
                </a:solidFill>
              </a:rPr>
              <a:pPr>
                <a:defRPr/>
              </a:pPr>
              <a:t>‹#›</a:t>
            </a:fld>
            <a:endParaRPr lang="en-US">
              <a:solidFill>
                <a:srgbClr val="000000"/>
              </a:solidFill>
            </a:endParaRPr>
          </a:p>
        </p:txBody>
      </p:sp>
      <p:sp>
        <p:nvSpPr>
          <p:cNvPr id="8" name="Rectangle 11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55359640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5"/>
          <p:cNvSpPr>
            <a:spLocks noGrp="1" noChangeArrowheads="1"/>
          </p:cNvSpPr>
          <p:nvPr>
            <p:ph type="sldNum" sz="quarter" idx="10"/>
          </p:nvPr>
        </p:nvSpPr>
        <p:spPr>
          <a:ln/>
        </p:spPr>
        <p:txBody>
          <a:bodyPr/>
          <a:lstStyle>
            <a:lvl1pPr>
              <a:defRPr/>
            </a:lvl1pPr>
          </a:lstStyle>
          <a:p>
            <a:pPr>
              <a:defRPr/>
            </a:pPr>
            <a:fld id="{06F470F5-C23F-4131-800F-C2EC05DFB528}" type="slidenum">
              <a:rPr lang="en-US">
                <a:solidFill>
                  <a:srgbClr val="000000"/>
                </a:solidFill>
              </a:rPr>
              <a:pPr>
                <a:defRPr/>
              </a:pPr>
              <a:t>‹#›</a:t>
            </a:fld>
            <a:endParaRPr lang="en-US">
              <a:solidFill>
                <a:srgbClr val="000000"/>
              </a:solidFill>
            </a:endParaRPr>
          </a:p>
        </p:txBody>
      </p:sp>
      <p:sp>
        <p:nvSpPr>
          <p:cNvPr id="4" name="Rectangle 11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620949644"/>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5"/>
          <p:cNvSpPr>
            <a:spLocks noGrp="1" noChangeArrowheads="1"/>
          </p:cNvSpPr>
          <p:nvPr>
            <p:ph type="sldNum" sz="quarter" idx="10"/>
          </p:nvPr>
        </p:nvSpPr>
        <p:spPr>
          <a:ln/>
        </p:spPr>
        <p:txBody>
          <a:bodyPr/>
          <a:lstStyle>
            <a:lvl1pPr>
              <a:defRPr/>
            </a:lvl1pPr>
          </a:lstStyle>
          <a:p>
            <a:pPr>
              <a:defRPr/>
            </a:pPr>
            <a:fld id="{D0DE75D3-4B30-4844-8AAA-A49C09F0FC1B}" type="slidenum">
              <a:rPr lang="en-US">
                <a:solidFill>
                  <a:srgbClr val="000000"/>
                </a:solidFill>
              </a:rPr>
              <a:pPr>
                <a:defRPr/>
              </a:pPr>
              <a:t>‹#›</a:t>
            </a:fld>
            <a:endParaRPr lang="en-US">
              <a:solidFill>
                <a:srgbClr val="000000"/>
              </a:solidFill>
            </a:endParaRPr>
          </a:p>
        </p:txBody>
      </p:sp>
      <p:sp>
        <p:nvSpPr>
          <p:cNvPr id="3" name="Rectangle 11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195260382"/>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2049" y="305791"/>
            <a:ext cx="3369206" cy="1301388"/>
          </a:xfrm>
        </p:spPr>
        <p:txBody>
          <a:bodyPr anchor="b"/>
          <a:lstStyle>
            <a:lvl1pPr algn="l">
              <a:defRPr sz="2240" b="1"/>
            </a:lvl1pPr>
          </a:lstStyle>
          <a:p>
            <a:r>
              <a:rPr lang="en-US"/>
              <a:t>Click to edit Master title style</a:t>
            </a:r>
          </a:p>
        </p:txBody>
      </p:sp>
      <p:sp>
        <p:nvSpPr>
          <p:cNvPr id="3" name="Content Placeholder 2"/>
          <p:cNvSpPr>
            <a:spLocks noGrp="1"/>
          </p:cNvSpPr>
          <p:nvPr>
            <p:ph idx="1"/>
          </p:nvPr>
        </p:nvSpPr>
        <p:spPr>
          <a:xfrm>
            <a:off x="4003932" y="305791"/>
            <a:ext cx="5724983" cy="6554945"/>
          </a:xfrm>
        </p:spPr>
        <p:txBody>
          <a:bodyPr/>
          <a:lstStyle>
            <a:lvl1pPr>
              <a:defRPr sz="3584"/>
            </a:lvl1pPr>
            <a:lvl2pPr>
              <a:defRPr sz="3136"/>
            </a:lvl2pPr>
            <a:lvl3pPr>
              <a:defRPr sz="2688"/>
            </a:lvl3pPr>
            <a:lvl4pPr>
              <a:defRPr sz="2240"/>
            </a:lvl4pPr>
            <a:lvl5pPr>
              <a:defRPr sz="2240"/>
            </a:lvl5pPr>
            <a:lvl6pPr>
              <a:defRPr sz="2240"/>
            </a:lvl6pPr>
            <a:lvl7pPr>
              <a:defRPr sz="2240"/>
            </a:lvl7pPr>
            <a:lvl8pPr>
              <a:defRPr sz="2240"/>
            </a:lvl8pPr>
            <a:lvl9pPr>
              <a:defRPr sz="22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2049" y="1607180"/>
            <a:ext cx="3369206" cy="5253556"/>
          </a:xfrm>
        </p:spPr>
        <p:txBody>
          <a:bodyPr/>
          <a:lstStyle>
            <a:lvl1pPr marL="0" indent="0">
              <a:buNone/>
              <a:defRPr sz="1568"/>
            </a:lvl1pPr>
            <a:lvl2pPr marL="512018" indent="0">
              <a:buNone/>
              <a:defRPr sz="1344"/>
            </a:lvl2pPr>
            <a:lvl3pPr marL="1024037" indent="0">
              <a:buNone/>
              <a:defRPr sz="1120"/>
            </a:lvl3pPr>
            <a:lvl4pPr marL="1536055" indent="0">
              <a:buNone/>
              <a:defRPr sz="1008"/>
            </a:lvl4pPr>
            <a:lvl5pPr marL="2048073" indent="0">
              <a:buNone/>
              <a:defRPr sz="1008"/>
            </a:lvl5pPr>
            <a:lvl6pPr marL="2560091" indent="0">
              <a:buNone/>
              <a:defRPr sz="1008"/>
            </a:lvl6pPr>
            <a:lvl7pPr marL="3072110" indent="0">
              <a:buNone/>
              <a:defRPr sz="1008"/>
            </a:lvl7pPr>
            <a:lvl8pPr marL="3584128" indent="0">
              <a:buNone/>
              <a:defRPr sz="1008"/>
            </a:lvl8pPr>
            <a:lvl9pPr marL="4096146" indent="0">
              <a:buNone/>
              <a:defRPr sz="1008"/>
            </a:lvl9pPr>
          </a:lstStyle>
          <a:p>
            <a:pPr lvl="0"/>
            <a:r>
              <a:rPr lang="en-US"/>
              <a:t>Click to edit Master text styles</a:t>
            </a:r>
          </a:p>
        </p:txBody>
      </p:sp>
      <p:sp>
        <p:nvSpPr>
          <p:cNvPr id="5" name="Rectangle 115"/>
          <p:cNvSpPr>
            <a:spLocks noGrp="1" noChangeArrowheads="1"/>
          </p:cNvSpPr>
          <p:nvPr>
            <p:ph type="sldNum" sz="quarter" idx="10"/>
          </p:nvPr>
        </p:nvSpPr>
        <p:spPr>
          <a:ln/>
        </p:spPr>
        <p:txBody>
          <a:bodyPr/>
          <a:lstStyle>
            <a:lvl1pPr>
              <a:defRPr/>
            </a:lvl1pPr>
          </a:lstStyle>
          <a:p>
            <a:pPr>
              <a:defRPr/>
            </a:pPr>
            <a:fld id="{9E500BC2-D3AD-43B9-94B5-42C296DE8BC8}" type="slidenum">
              <a:rPr lang="en-US">
                <a:solidFill>
                  <a:srgbClr val="000000"/>
                </a:solidFill>
              </a:rPr>
              <a:pPr>
                <a:defRPr/>
              </a:pPr>
              <a:t>‹#›</a:t>
            </a:fld>
            <a:endParaRPr lang="en-US">
              <a:solidFill>
                <a:srgbClr val="000000"/>
              </a:solidFill>
            </a:endParaRPr>
          </a:p>
        </p:txBody>
      </p:sp>
      <p:sp>
        <p:nvSpPr>
          <p:cNvPr id="6" name="Rectangle 11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124736568"/>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07300" y="5376228"/>
            <a:ext cx="6144578" cy="634694"/>
          </a:xfrm>
        </p:spPr>
        <p:txBody>
          <a:bodyPr anchor="b"/>
          <a:lstStyle>
            <a:lvl1pPr algn="l">
              <a:defRPr sz="2240" b="1"/>
            </a:lvl1pPr>
          </a:lstStyle>
          <a:p>
            <a:r>
              <a:rPr lang="en-US"/>
              <a:t>Click to edit Master title style</a:t>
            </a:r>
          </a:p>
        </p:txBody>
      </p:sp>
      <p:sp>
        <p:nvSpPr>
          <p:cNvPr id="3" name="Picture Placeholder 2"/>
          <p:cNvSpPr>
            <a:spLocks noGrp="1"/>
          </p:cNvSpPr>
          <p:nvPr>
            <p:ph type="pic" idx="1"/>
          </p:nvPr>
        </p:nvSpPr>
        <p:spPr>
          <a:xfrm>
            <a:off x="2007300" y="686251"/>
            <a:ext cx="6144578" cy="4608195"/>
          </a:xfrm>
        </p:spPr>
        <p:txBody>
          <a:bodyPr/>
          <a:lstStyle>
            <a:lvl1pPr marL="0" indent="0">
              <a:buNone/>
              <a:defRPr sz="3584"/>
            </a:lvl1pPr>
            <a:lvl2pPr marL="512018" indent="0">
              <a:buNone/>
              <a:defRPr sz="3136"/>
            </a:lvl2pPr>
            <a:lvl3pPr marL="1024037" indent="0">
              <a:buNone/>
              <a:defRPr sz="2688"/>
            </a:lvl3pPr>
            <a:lvl4pPr marL="1536055" indent="0">
              <a:buNone/>
              <a:defRPr sz="2240"/>
            </a:lvl4pPr>
            <a:lvl5pPr marL="2048073" indent="0">
              <a:buNone/>
              <a:defRPr sz="2240"/>
            </a:lvl5pPr>
            <a:lvl6pPr marL="2560091" indent="0">
              <a:buNone/>
              <a:defRPr sz="2240"/>
            </a:lvl6pPr>
            <a:lvl7pPr marL="3072110" indent="0">
              <a:buNone/>
              <a:defRPr sz="2240"/>
            </a:lvl7pPr>
            <a:lvl8pPr marL="3584128" indent="0">
              <a:buNone/>
              <a:defRPr sz="2240"/>
            </a:lvl8pPr>
            <a:lvl9pPr marL="4096146" indent="0">
              <a:buNone/>
              <a:defRPr sz="2240"/>
            </a:lvl9pPr>
          </a:lstStyle>
          <a:p>
            <a:pPr lvl="0"/>
            <a:endParaRPr lang="en-US" noProof="0"/>
          </a:p>
        </p:txBody>
      </p:sp>
      <p:sp>
        <p:nvSpPr>
          <p:cNvPr id="4" name="Text Placeholder 3"/>
          <p:cNvSpPr>
            <a:spLocks noGrp="1"/>
          </p:cNvSpPr>
          <p:nvPr>
            <p:ph type="body" sz="half" idx="2"/>
          </p:nvPr>
        </p:nvSpPr>
        <p:spPr>
          <a:xfrm>
            <a:off x="2007300" y="6010922"/>
            <a:ext cx="6144578" cy="901371"/>
          </a:xfrm>
        </p:spPr>
        <p:txBody>
          <a:bodyPr/>
          <a:lstStyle>
            <a:lvl1pPr marL="0" indent="0">
              <a:buNone/>
              <a:defRPr sz="1568"/>
            </a:lvl1pPr>
            <a:lvl2pPr marL="512018" indent="0">
              <a:buNone/>
              <a:defRPr sz="1344"/>
            </a:lvl2pPr>
            <a:lvl3pPr marL="1024037" indent="0">
              <a:buNone/>
              <a:defRPr sz="1120"/>
            </a:lvl3pPr>
            <a:lvl4pPr marL="1536055" indent="0">
              <a:buNone/>
              <a:defRPr sz="1008"/>
            </a:lvl4pPr>
            <a:lvl5pPr marL="2048073" indent="0">
              <a:buNone/>
              <a:defRPr sz="1008"/>
            </a:lvl5pPr>
            <a:lvl6pPr marL="2560091" indent="0">
              <a:buNone/>
              <a:defRPr sz="1008"/>
            </a:lvl6pPr>
            <a:lvl7pPr marL="3072110" indent="0">
              <a:buNone/>
              <a:defRPr sz="1008"/>
            </a:lvl7pPr>
            <a:lvl8pPr marL="3584128" indent="0">
              <a:buNone/>
              <a:defRPr sz="1008"/>
            </a:lvl8pPr>
            <a:lvl9pPr marL="4096146" indent="0">
              <a:buNone/>
              <a:defRPr sz="1008"/>
            </a:lvl9pPr>
          </a:lstStyle>
          <a:p>
            <a:pPr lvl="0"/>
            <a:r>
              <a:rPr lang="en-US"/>
              <a:t>Click to edit Master text styles</a:t>
            </a:r>
          </a:p>
        </p:txBody>
      </p:sp>
      <p:sp>
        <p:nvSpPr>
          <p:cNvPr id="5" name="Rectangle 115"/>
          <p:cNvSpPr>
            <a:spLocks noGrp="1" noChangeArrowheads="1"/>
          </p:cNvSpPr>
          <p:nvPr>
            <p:ph type="sldNum" sz="quarter" idx="10"/>
          </p:nvPr>
        </p:nvSpPr>
        <p:spPr>
          <a:ln/>
        </p:spPr>
        <p:txBody>
          <a:bodyPr/>
          <a:lstStyle>
            <a:lvl1pPr>
              <a:defRPr/>
            </a:lvl1pPr>
          </a:lstStyle>
          <a:p>
            <a:pPr>
              <a:defRPr/>
            </a:pPr>
            <a:fld id="{6CCF4325-6019-4AAA-8B3D-030933C8C0CA}" type="slidenum">
              <a:rPr lang="en-US">
                <a:solidFill>
                  <a:srgbClr val="000000"/>
                </a:solidFill>
              </a:rPr>
              <a:pPr>
                <a:defRPr/>
              </a:pPr>
              <a:t>‹#›</a:t>
            </a:fld>
            <a:endParaRPr lang="en-US">
              <a:solidFill>
                <a:srgbClr val="000000"/>
              </a:solidFill>
            </a:endParaRPr>
          </a:p>
        </p:txBody>
      </p:sp>
      <p:sp>
        <p:nvSpPr>
          <p:cNvPr id="6" name="Rectangle 11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584450641"/>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5"/>
          <p:cNvSpPr>
            <a:spLocks noGrp="1" noChangeArrowheads="1"/>
          </p:cNvSpPr>
          <p:nvPr>
            <p:ph type="sldNum" sz="quarter" idx="10"/>
          </p:nvPr>
        </p:nvSpPr>
        <p:spPr>
          <a:ln/>
        </p:spPr>
        <p:txBody>
          <a:bodyPr/>
          <a:lstStyle>
            <a:lvl1pPr>
              <a:defRPr/>
            </a:lvl1pPr>
          </a:lstStyle>
          <a:p>
            <a:pPr>
              <a:defRPr/>
            </a:pPr>
            <a:fld id="{880CEB0F-DF58-4C57-85CC-95BA0A107791}" type="slidenum">
              <a:rPr lang="en-US">
                <a:solidFill>
                  <a:srgbClr val="000000"/>
                </a:solidFill>
              </a:rPr>
              <a:pPr>
                <a:defRPr/>
              </a:pPr>
              <a:t>‹#›</a:t>
            </a:fld>
            <a:endParaRPr lang="en-US">
              <a:solidFill>
                <a:srgbClr val="000000"/>
              </a:solidFill>
            </a:endParaRPr>
          </a:p>
        </p:txBody>
      </p:sp>
      <p:sp>
        <p:nvSpPr>
          <p:cNvPr id="5" name="Rectangle 11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383575162"/>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6686" y="204454"/>
            <a:ext cx="2176205" cy="662250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8072" y="204454"/>
            <a:ext cx="6357931" cy="66225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5"/>
          <p:cNvSpPr>
            <a:spLocks noGrp="1" noChangeArrowheads="1"/>
          </p:cNvSpPr>
          <p:nvPr>
            <p:ph type="sldNum" sz="quarter" idx="10"/>
          </p:nvPr>
        </p:nvSpPr>
        <p:spPr>
          <a:ln/>
        </p:spPr>
        <p:txBody>
          <a:bodyPr/>
          <a:lstStyle>
            <a:lvl1pPr>
              <a:defRPr/>
            </a:lvl1pPr>
          </a:lstStyle>
          <a:p>
            <a:pPr>
              <a:defRPr/>
            </a:pPr>
            <a:fld id="{CCDFBC84-F073-4F43-85B6-B16A7F3B8F6D}" type="slidenum">
              <a:rPr lang="en-US">
                <a:solidFill>
                  <a:srgbClr val="000000"/>
                </a:solidFill>
              </a:rPr>
              <a:pPr>
                <a:defRPr/>
              </a:pPr>
              <a:t>‹#›</a:t>
            </a:fld>
            <a:endParaRPr lang="en-US">
              <a:solidFill>
                <a:srgbClr val="000000"/>
              </a:solidFill>
            </a:endParaRPr>
          </a:p>
        </p:txBody>
      </p:sp>
      <p:sp>
        <p:nvSpPr>
          <p:cNvPr id="5" name="Rectangle 11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00835649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0308" y="435704"/>
            <a:ext cx="8477242" cy="534355"/>
          </a:xfrm>
        </p:spPr>
        <p:txBody>
          <a:bodyPr/>
          <a:lstStyle>
            <a:lvl1pPr>
              <a:defRPr sz="3360"/>
            </a:lvl1pPr>
          </a:lstStyle>
          <a:p>
            <a:r>
              <a:rPr lang="en-US" dirty="0"/>
              <a:t>Click to edit Master title style</a:t>
            </a:r>
            <a:endParaRPr dirty="0"/>
          </a:p>
        </p:txBody>
      </p:sp>
      <p:sp>
        <p:nvSpPr>
          <p:cNvPr id="3" name="Content Placeholder 2"/>
          <p:cNvSpPr>
            <a:spLocks noGrp="1"/>
          </p:cNvSpPr>
          <p:nvPr>
            <p:ph idx="1"/>
          </p:nvPr>
        </p:nvSpPr>
        <p:spPr>
          <a:xfrm>
            <a:off x="465821" y="1635948"/>
            <a:ext cx="9375369" cy="5524408"/>
          </a:xfrm>
        </p:spPr>
        <p:txBody>
          <a:bodyPr>
            <a:normAutofit/>
          </a:bodyPr>
          <a:lstStyle>
            <a:lvl1pPr>
              <a:defRPr sz="2240"/>
            </a:lvl1pPr>
            <a:lvl2pPr>
              <a:defRPr sz="2016"/>
            </a:lvl2pPr>
            <a:lvl3pPr>
              <a:defRPr sz="2016"/>
            </a:lvl3pPr>
            <a:lvl4pPr>
              <a:defRPr sz="2016"/>
            </a:lvl4pPr>
            <a:lvl5pPr>
              <a:defRPr sz="2016"/>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886BB73A-582F-4420-9A14-CB10A2B2E5E8}" type="slidenum">
              <a:rPr lang="en-US" smtClean="0">
                <a:solidFill>
                  <a:srgbClr val="263B86">
                    <a:lumMod val="60000"/>
                    <a:lumOff val="40000"/>
                  </a:srgbClr>
                </a:solidFill>
              </a:rPr>
              <a:pPr/>
              <a:t>‹#›</a:t>
            </a:fld>
            <a:endParaRPr lang="en-US">
              <a:solidFill>
                <a:srgbClr val="263B86">
                  <a:lumMod val="60000"/>
                  <a:lumOff val="40000"/>
                </a:srgbClr>
              </a:solidFill>
            </a:endParaRPr>
          </a:p>
        </p:txBody>
      </p:sp>
    </p:spTree>
    <p:extLst>
      <p:ext uri="{BB962C8B-B14F-4D97-AF65-F5344CB8AC3E}">
        <p14:creationId xmlns:p14="http://schemas.microsoft.com/office/powerpoint/2010/main" val="357408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87549" y="6939125"/>
            <a:ext cx="597390" cy="408906"/>
          </a:xfrm>
        </p:spPr>
        <p:txBody>
          <a:bodyPr/>
          <a:lstStyle/>
          <a:p>
            <a:fld id="{886BB73A-582F-4420-9A14-CB10A2B2E5E8}" type="slidenum">
              <a:rPr lang="en-US" smtClean="0">
                <a:solidFill>
                  <a:srgbClr val="263B86">
                    <a:lumMod val="60000"/>
                    <a:lumOff val="40000"/>
                  </a:srgbClr>
                </a:solidFill>
              </a:rPr>
              <a:pPr/>
              <a:t>‹#›</a:t>
            </a:fld>
            <a:endParaRPr lang="en-US">
              <a:solidFill>
                <a:srgbClr val="263B86">
                  <a:lumMod val="60000"/>
                  <a:lumOff val="40000"/>
                </a:srgbClr>
              </a:solidFill>
            </a:endParaRPr>
          </a:p>
        </p:txBody>
      </p:sp>
      <p:sp>
        <p:nvSpPr>
          <p:cNvPr id="4" name="Content Placeholder 2"/>
          <p:cNvSpPr>
            <a:spLocks noGrp="1"/>
          </p:cNvSpPr>
          <p:nvPr>
            <p:ph idx="1"/>
          </p:nvPr>
        </p:nvSpPr>
        <p:spPr>
          <a:xfrm>
            <a:off x="465821" y="1635948"/>
            <a:ext cx="9375369" cy="5524408"/>
          </a:xfrm>
        </p:spPr>
        <p:txBody>
          <a:bodyPr>
            <a:normAutofit/>
          </a:bodyPr>
          <a:lstStyle>
            <a:lvl1pPr>
              <a:defRPr sz="2240"/>
            </a:lvl1pPr>
            <a:lvl2pPr>
              <a:defRPr sz="2016"/>
            </a:lvl2pPr>
            <a:lvl3pPr>
              <a:defRPr sz="2016"/>
            </a:lvl3pPr>
            <a:lvl4pPr>
              <a:defRPr sz="2016"/>
            </a:lvl4pPr>
            <a:lvl5pPr>
              <a:defRPr sz="2016"/>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itle 1"/>
          <p:cNvSpPr>
            <a:spLocks noGrp="1"/>
          </p:cNvSpPr>
          <p:nvPr>
            <p:ph type="title"/>
          </p:nvPr>
        </p:nvSpPr>
        <p:spPr>
          <a:xfrm>
            <a:off x="910308" y="435704"/>
            <a:ext cx="8477242" cy="534355"/>
          </a:xfrm>
        </p:spPr>
        <p:txBody>
          <a:bodyPr/>
          <a:lstStyle>
            <a:lvl1pPr>
              <a:defRPr sz="3360"/>
            </a:lvl1pPr>
          </a:lstStyle>
          <a:p>
            <a:r>
              <a:rPr lang="en-US" dirty="0"/>
              <a:t>Click to edit Master title style</a:t>
            </a:r>
            <a:endParaRPr dirty="0"/>
          </a:p>
        </p:txBody>
      </p:sp>
    </p:spTree>
    <p:extLst>
      <p:ext uri="{BB962C8B-B14F-4D97-AF65-F5344CB8AC3E}">
        <p14:creationId xmlns:p14="http://schemas.microsoft.com/office/powerpoint/2010/main" val="679570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6024" y="1365391"/>
            <a:ext cx="4780895" cy="716474"/>
          </a:xfrm>
        </p:spPr>
        <p:txBody>
          <a:bodyPr anchor="b"/>
          <a:lstStyle>
            <a:lvl1pPr marL="0" indent="0">
              <a:buNone/>
              <a:defRPr sz="2688" b="1"/>
            </a:lvl1pPr>
            <a:lvl2pPr marL="512018" indent="0">
              <a:buNone/>
              <a:defRPr sz="2240" b="1"/>
            </a:lvl2pPr>
            <a:lvl3pPr marL="1024037" indent="0">
              <a:buNone/>
              <a:defRPr sz="2016" b="1"/>
            </a:lvl3pPr>
            <a:lvl4pPr marL="1536055" indent="0">
              <a:buNone/>
              <a:defRPr sz="1792" b="1"/>
            </a:lvl4pPr>
            <a:lvl5pPr marL="2048073" indent="0">
              <a:buNone/>
              <a:defRPr sz="1792" b="1"/>
            </a:lvl5pPr>
            <a:lvl6pPr marL="2560091" indent="0">
              <a:buNone/>
              <a:defRPr sz="1792" b="1"/>
            </a:lvl6pPr>
            <a:lvl7pPr marL="3072110" indent="0">
              <a:buNone/>
              <a:defRPr sz="1792" b="1"/>
            </a:lvl7pPr>
            <a:lvl8pPr marL="3584128" indent="0">
              <a:buNone/>
              <a:defRPr sz="1792" b="1"/>
            </a:lvl8pPr>
            <a:lvl9pPr marL="4096146" indent="0">
              <a:buNone/>
              <a:defRPr sz="1792" b="1"/>
            </a:lvl9pPr>
          </a:lstStyle>
          <a:p>
            <a:pPr lvl="0"/>
            <a:r>
              <a:rPr lang="en-US" dirty="0"/>
              <a:t>Click to edit Master text styles</a:t>
            </a:r>
          </a:p>
        </p:txBody>
      </p:sp>
      <p:sp>
        <p:nvSpPr>
          <p:cNvPr id="4" name="Content Placeholder 3"/>
          <p:cNvSpPr>
            <a:spLocks noGrp="1"/>
          </p:cNvSpPr>
          <p:nvPr>
            <p:ph sz="half" idx="2"/>
          </p:nvPr>
        </p:nvSpPr>
        <p:spPr>
          <a:xfrm>
            <a:off x="256024" y="2099644"/>
            <a:ext cx="4780895" cy="4812649"/>
          </a:xfrm>
        </p:spPr>
        <p:txBody>
          <a:bodyPr/>
          <a:lstStyle>
            <a:lvl1pPr>
              <a:defRPr sz="2688"/>
            </a:lvl1pPr>
            <a:lvl2pPr>
              <a:defRPr sz="2240"/>
            </a:lvl2pPr>
            <a:lvl3pPr>
              <a:defRPr sz="2016"/>
            </a:lvl3pPr>
            <a:lvl4pPr>
              <a:defRPr sz="1792"/>
            </a:lvl4pPr>
            <a:lvl5pPr>
              <a:defRPr sz="1792"/>
            </a:lvl5pPr>
            <a:lvl6pPr>
              <a:defRPr sz="1792"/>
            </a:lvl6pPr>
            <a:lvl7pPr>
              <a:defRPr sz="1792"/>
            </a:lvl7pPr>
            <a:lvl8pPr>
              <a:defRPr sz="1792"/>
            </a:lvl8pPr>
            <a:lvl9pPr>
              <a:defRPr sz="1792"/>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202268" y="1365391"/>
            <a:ext cx="4782672" cy="716474"/>
          </a:xfrm>
        </p:spPr>
        <p:txBody>
          <a:bodyPr anchor="b"/>
          <a:lstStyle>
            <a:lvl1pPr marL="0" indent="0">
              <a:buNone/>
              <a:defRPr sz="2688" b="1"/>
            </a:lvl1pPr>
            <a:lvl2pPr marL="512018" indent="0">
              <a:buNone/>
              <a:defRPr sz="2240" b="1"/>
            </a:lvl2pPr>
            <a:lvl3pPr marL="1024037" indent="0">
              <a:buNone/>
              <a:defRPr sz="2016" b="1"/>
            </a:lvl3pPr>
            <a:lvl4pPr marL="1536055" indent="0">
              <a:buNone/>
              <a:defRPr sz="1792" b="1"/>
            </a:lvl4pPr>
            <a:lvl5pPr marL="2048073" indent="0">
              <a:buNone/>
              <a:defRPr sz="1792" b="1"/>
            </a:lvl5pPr>
            <a:lvl6pPr marL="2560091" indent="0">
              <a:buNone/>
              <a:defRPr sz="1792" b="1"/>
            </a:lvl6pPr>
            <a:lvl7pPr marL="3072110" indent="0">
              <a:buNone/>
              <a:defRPr sz="1792" b="1"/>
            </a:lvl7pPr>
            <a:lvl8pPr marL="3584128" indent="0">
              <a:buNone/>
              <a:defRPr sz="1792" b="1"/>
            </a:lvl8pPr>
            <a:lvl9pPr marL="4096146" indent="0">
              <a:buNone/>
              <a:defRPr sz="1792" b="1"/>
            </a:lvl9pPr>
          </a:lstStyle>
          <a:p>
            <a:pPr lvl="0"/>
            <a:r>
              <a:rPr lang="en-US"/>
              <a:t>Click to edit Master text styles</a:t>
            </a:r>
          </a:p>
        </p:txBody>
      </p:sp>
      <p:sp>
        <p:nvSpPr>
          <p:cNvPr id="6" name="Content Placeholder 5"/>
          <p:cNvSpPr>
            <a:spLocks noGrp="1"/>
          </p:cNvSpPr>
          <p:nvPr>
            <p:ph sz="quarter" idx="4"/>
          </p:nvPr>
        </p:nvSpPr>
        <p:spPr>
          <a:xfrm>
            <a:off x="5202268" y="2099644"/>
            <a:ext cx="4782672" cy="4812649"/>
          </a:xfrm>
        </p:spPr>
        <p:txBody>
          <a:bodyPr/>
          <a:lstStyle>
            <a:lvl1pPr>
              <a:defRPr sz="2688"/>
            </a:lvl1pPr>
            <a:lvl2pPr>
              <a:defRPr sz="2240"/>
            </a:lvl2pPr>
            <a:lvl3pPr>
              <a:defRPr sz="2016"/>
            </a:lvl3pPr>
            <a:lvl4pPr>
              <a:defRPr sz="1792"/>
            </a:lvl4pPr>
            <a:lvl5pPr>
              <a:defRPr sz="1792"/>
            </a:lvl5pPr>
            <a:lvl6pPr>
              <a:defRPr sz="1792"/>
            </a:lvl6pPr>
            <a:lvl7pPr>
              <a:defRPr sz="1792"/>
            </a:lvl7pPr>
            <a:lvl8pPr>
              <a:defRPr sz="1792"/>
            </a:lvl8pPr>
            <a:lvl9pPr>
              <a:defRPr sz="1792"/>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512048" y="7118524"/>
            <a:ext cx="2389558" cy="408906"/>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a:xfrm>
            <a:off x="3498996" y="7118524"/>
            <a:ext cx="3242972" cy="408906"/>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93E27B35-FCAA-4909-843F-E88FC9F4D554}" type="slidenum">
              <a:rPr lang="en-US" smtClean="0">
                <a:solidFill>
                  <a:srgbClr val="263B86">
                    <a:lumMod val="60000"/>
                    <a:lumOff val="40000"/>
                  </a:srgbClr>
                </a:solidFill>
              </a:rPr>
              <a:pPr/>
              <a:t>‹#›</a:t>
            </a:fld>
            <a:endParaRPr lang="en-US">
              <a:solidFill>
                <a:srgbClr val="263B86">
                  <a:lumMod val="60000"/>
                  <a:lumOff val="40000"/>
                </a:srgbClr>
              </a:solidFill>
            </a:endParaRPr>
          </a:p>
        </p:txBody>
      </p:sp>
      <p:pic>
        <p:nvPicPr>
          <p:cNvPr id="10" name="Picture 9" descr="center wall panel - v7.jpg"/>
          <p:cNvPicPr>
            <a:picLocks noChangeAspect="1"/>
          </p:cNvPicPr>
          <p:nvPr userDrawn="1"/>
        </p:nvPicPr>
        <p:blipFill>
          <a:blip r:embed="rId2" cstate="print">
            <a:extLst>
              <a:ext uri="{28A0092B-C50C-407E-A947-70E740481C1C}">
                <a14:useLocalDpi xmlns:a14="http://schemas.microsoft.com/office/drawing/2010/main" val="0"/>
              </a:ext>
            </a:extLst>
          </a:blip>
          <a:srcRect l="94326" b="89830"/>
          <a:stretch>
            <a:fillRect/>
          </a:stretch>
        </p:blipFill>
        <p:spPr>
          <a:xfrm>
            <a:off x="0" y="0"/>
            <a:ext cx="10240963" cy="1194717"/>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1" name="Picture 10" descr="R:\CASL\Logos\NDU Logo - Color Rendered.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9302208" y="256011"/>
            <a:ext cx="597390" cy="796828"/>
          </a:xfrm>
          <a:prstGeom prst="rect">
            <a:avLst/>
          </a:prstGeom>
          <a:noFill/>
        </p:spPr>
      </p:pic>
      <p:pic>
        <p:nvPicPr>
          <p:cNvPr id="12" name="Picture 7" descr="R:\CASL\Logos\NDU Logo - Color Rendered.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256024" y="256011"/>
            <a:ext cx="597390" cy="796828"/>
          </a:xfrm>
          <a:prstGeom prst="rect">
            <a:avLst/>
          </a:prstGeom>
          <a:noFill/>
        </p:spPr>
      </p:pic>
      <p:sp>
        <p:nvSpPr>
          <p:cNvPr id="2" name="Title 1"/>
          <p:cNvSpPr>
            <a:spLocks noGrp="1"/>
          </p:cNvSpPr>
          <p:nvPr>
            <p:ph type="title"/>
          </p:nvPr>
        </p:nvSpPr>
        <p:spPr>
          <a:xfrm>
            <a:off x="938755" y="0"/>
            <a:ext cx="8278112" cy="1194717"/>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12251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12048" y="307569"/>
            <a:ext cx="9216867" cy="1280054"/>
          </a:xfrm>
        </p:spPr>
        <p:txBody>
          <a:bodyPr/>
          <a:lstStyle/>
          <a:p>
            <a:r>
              <a:rPr lang="en-US"/>
              <a:t>Click to edit Master title style</a:t>
            </a:r>
          </a:p>
        </p:txBody>
      </p:sp>
      <p:sp>
        <p:nvSpPr>
          <p:cNvPr id="3" name="SmartArt Placeholder 2"/>
          <p:cNvSpPr>
            <a:spLocks noGrp="1"/>
          </p:cNvSpPr>
          <p:nvPr>
            <p:ph type="dgm" idx="1"/>
          </p:nvPr>
        </p:nvSpPr>
        <p:spPr>
          <a:xfrm>
            <a:off x="512048" y="1792077"/>
            <a:ext cx="9216867" cy="5068659"/>
          </a:xfrm>
        </p:spPr>
        <p:txBody>
          <a:bodyPr/>
          <a:lstStyle/>
          <a:p>
            <a:endParaRPr lang="en-US"/>
          </a:p>
        </p:txBody>
      </p:sp>
      <p:sp>
        <p:nvSpPr>
          <p:cNvPr id="4" name="Date Placeholder 3"/>
          <p:cNvSpPr>
            <a:spLocks noGrp="1"/>
          </p:cNvSpPr>
          <p:nvPr>
            <p:ph type="dt" sz="half" idx="10"/>
          </p:nvPr>
        </p:nvSpPr>
        <p:spPr>
          <a:xfrm>
            <a:off x="512048" y="7001185"/>
            <a:ext cx="2389558" cy="533356"/>
          </a:xfrm>
          <a:prstGeom prst="rect">
            <a:avLst/>
          </a:prstGeom>
        </p:spPr>
        <p:txBody>
          <a:bodyPr/>
          <a:lstStyle>
            <a:lvl1pPr>
              <a:defRPr/>
            </a:lvl1pPr>
          </a:lstStyle>
          <a:p>
            <a:endParaRPr lang="en-US">
              <a:solidFill>
                <a:prstClr val="black"/>
              </a:solidFill>
            </a:endParaRPr>
          </a:p>
        </p:txBody>
      </p:sp>
      <p:sp>
        <p:nvSpPr>
          <p:cNvPr id="5" name="Slide Number Placeholder 4"/>
          <p:cNvSpPr>
            <a:spLocks noGrp="1"/>
          </p:cNvSpPr>
          <p:nvPr>
            <p:ph type="sldNum" sz="quarter" idx="11"/>
          </p:nvPr>
        </p:nvSpPr>
        <p:spPr>
          <a:xfrm>
            <a:off x="7339357" y="6997629"/>
            <a:ext cx="2389558" cy="533356"/>
          </a:xfrm>
        </p:spPr>
        <p:txBody>
          <a:bodyPr/>
          <a:lstStyle>
            <a:lvl1pPr>
              <a:defRPr/>
            </a:lvl1pPr>
          </a:lstStyle>
          <a:p>
            <a:fld id="{E69FB8E8-4041-3D4F-A083-1C80F9892A2F}" type="slidenum">
              <a:rPr lang="en-US">
                <a:solidFill>
                  <a:srgbClr val="263B86">
                    <a:lumMod val="60000"/>
                    <a:lumOff val="40000"/>
                  </a:srgbClr>
                </a:solidFill>
              </a:rPr>
              <a:pPr/>
              <a:t>‹#›</a:t>
            </a:fld>
            <a:endParaRPr lang="en-US">
              <a:solidFill>
                <a:srgbClr val="263B86">
                  <a:lumMod val="60000"/>
                  <a:lumOff val="40000"/>
                </a:srgbClr>
              </a:solidFill>
            </a:endParaRPr>
          </a:p>
        </p:txBody>
      </p:sp>
      <p:sp>
        <p:nvSpPr>
          <p:cNvPr id="6" name="Footer Placeholder 5"/>
          <p:cNvSpPr>
            <a:spLocks noGrp="1"/>
          </p:cNvSpPr>
          <p:nvPr>
            <p:ph type="ftr" sz="quarter" idx="12"/>
          </p:nvPr>
        </p:nvSpPr>
        <p:spPr>
          <a:xfrm>
            <a:off x="3498996" y="6997629"/>
            <a:ext cx="3242972" cy="533356"/>
          </a:xfrm>
          <a:prstGeom prst="rect">
            <a:avLst/>
          </a:prstGeom>
        </p:spPr>
        <p:txBody>
          <a:bodyPr/>
          <a:lstStyle>
            <a:lvl1pPr>
              <a:defRPr/>
            </a:lvl1pPr>
          </a:lstStyle>
          <a:p>
            <a:endParaRPr lang="en-US">
              <a:solidFill>
                <a:prstClr val="black"/>
              </a:solidFill>
            </a:endParaRPr>
          </a:p>
        </p:txBody>
      </p:sp>
    </p:spTree>
    <p:extLst>
      <p:ext uri="{BB962C8B-B14F-4D97-AF65-F5344CB8AC3E}">
        <p14:creationId xmlns:p14="http://schemas.microsoft.com/office/powerpoint/2010/main" val="2951370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12048" y="7118524"/>
            <a:ext cx="2389558" cy="408906"/>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3498996" y="7118524"/>
            <a:ext cx="3242972" cy="408906"/>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83045FC8-1878-1F47-8DD2-9E07B55132D2}" type="slidenum">
              <a:rPr lang="en-US" smtClean="0">
                <a:solidFill>
                  <a:srgbClr val="263B86">
                    <a:lumMod val="60000"/>
                    <a:lumOff val="40000"/>
                  </a:srgbClr>
                </a:solidFill>
              </a:rPr>
              <a:pPr/>
              <a:t>‹#›</a:t>
            </a:fld>
            <a:endParaRPr lang="en-US">
              <a:solidFill>
                <a:srgbClr val="263B86">
                  <a:lumMod val="60000"/>
                  <a:lumOff val="40000"/>
                </a:srgbClr>
              </a:solidFill>
            </a:endParaRPr>
          </a:p>
        </p:txBody>
      </p:sp>
    </p:spTree>
    <p:extLst>
      <p:ext uri="{BB962C8B-B14F-4D97-AF65-F5344CB8AC3E}">
        <p14:creationId xmlns:p14="http://schemas.microsoft.com/office/powerpoint/2010/main" val="1636144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2"/>
          <p:cNvSpPr>
            <a:spLocks noChangeArrowheads="1"/>
          </p:cNvSpPr>
          <p:nvPr/>
        </p:nvSpPr>
        <p:spPr bwMode="auto">
          <a:xfrm>
            <a:off x="9712914" y="7219862"/>
            <a:ext cx="376924" cy="307568"/>
          </a:xfrm>
          <a:prstGeom prst="rect">
            <a:avLst/>
          </a:prstGeom>
          <a:noFill/>
          <a:ln w="12700">
            <a:noFill/>
            <a:miter lim="800000"/>
            <a:headEnd/>
            <a:tailEnd/>
          </a:ln>
          <a:effectLst/>
        </p:spPr>
        <p:txBody>
          <a:bodyPr wrap="none" anchor="ctr"/>
          <a:lstStyle/>
          <a:p>
            <a:pPr defTabSz="1024037" eaLnBrk="0" fontAlgn="base" hangingPunct="0">
              <a:lnSpc>
                <a:spcPct val="80000"/>
              </a:lnSpc>
              <a:spcBef>
                <a:spcPct val="0"/>
              </a:spcBef>
              <a:spcAft>
                <a:spcPct val="0"/>
              </a:spcAft>
              <a:buFont typeface="Monotype Sorts" pitchFamily="2" charset="2"/>
              <a:buNone/>
              <a:defRPr/>
            </a:pPr>
            <a:endParaRPr lang="en-US" sz="2240" b="1">
              <a:solidFill>
                <a:srgbClr val="000000"/>
              </a:solidFill>
            </a:endParaRPr>
          </a:p>
        </p:txBody>
      </p:sp>
      <p:sp>
        <p:nvSpPr>
          <p:cNvPr id="5" name="Rectangle 13"/>
          <p:cNvSpPr>
            <a:spLocks noChangeArrowheads="1"/>
          </p:cNvSpPr>
          <p:nvPr/>
        </p:nvSpPr>
        <p:spPr bwMode="auto">
          <a:xfrm>
            <a:off x="154682" y="7219862"/>
            <a:ext cx="810743" cy="307568"/>
          </a:xfrm>
          <a:prstGeom prst="rect">
            <a:avLst/>
          </a:prstGeom>
          <a:noFill/>
          <a:ln w="12700">
            <a:noFill/>
            <a:miter lim="800000"/>
            <a:headEnd/>
            <a:tailEnd/>
          </a:ln>
          <a:effectLst/>
        </p:spPr>
        <p:txBody>
          <a:bodyPr wrap="none" anchor="ctr"/>
          <a:lstStyle/>
          <a:p>
            <a:pPr defTabSz="1024037" eaLnBrk="0" fontAlgn="base" hangingPunct="0">
              <a:lnSpc>
                <a:spcPct val="80000"/>
              </a:lnSpc>
              <a:spcBef>
                <a:spcPct val="0"/>
              </a:spcBef>
              <a:spcAft>
                <a:spcPct val="0"/>
              </a:spcAft>
              <a:buFont typeface="Monotype Sorts" pitchFamily="2" charset="2"/>
              <a:buNone/>
              <a:defRPr/>
            </a:pPr>
            <a:endParaRPr lang="en-US" sz="2240" b="1">
              <a:solidFill>
                <a:srgbClr val="000000"/>
              </a:solidFill>
            </a:endParaRPr>
          </a:p>
        </p:txBody>
      </p:sp>
      <p:sp>
        <p:nvSpPr>
          <p:cNvPr id="6" name="Rectangle 14"/>
          <p:cNvSpPr>
            <a:spLocks noChangeArrowheads="1"/>
          </p:cNvSpPr>
          <p:nvPr/>
        </p:nvSpPr>
        <p:spPr bwMode="auto">
          <a:xfrm>
            <a:off x="3959484" y="76449"/>
            <a:ext cx="2105087" cy="273789"/>
          </a:xfrm>
          <a:prstGeom prst="rect">
            <a:avLst/>
          </a:prstGeom>
          <a:noFill/>
          <a:ln w="12700">
            <a:noFill/>
            <a:miter lim="800000"/>
            <a:headEnd/>
            <a:tailEnd/>
          </a:ln>
          <a:effectLst/>
        </p:spPr>
        <p:txBody>
          <a:bodyPr wrap="none" anchor="ctr"/>
          <a:lstStyle/>
          <a:p>
            <a:pPr defTabSz="1024037" eaLnBrk="0" fontAlgn="base" hangingPunct="0">
              <a:lnSpc>
                <a:spcPct val="80000"/>
              </a:lnSpc>
              <a:spcBef>
                <a:spcPct val="0"/>
              </a:spcBef>
              <a:spcAft>
                <a:spcPct val="0"/>
              </a:spcAft>
              <a:buFont typeface="Monotype Sorts" pitchFamily="2" charset="2"/>
              <a:buNone/>
              <a:defRPr/>
            </a:pPr>
            <a:endParaRPr lang="en-US" sz="2240" b="1">
              <a:solidFill>
                <a:srgbClr val="000000"/>
              </a:solidFill>
            </a:endParaRPr>
          </a:p>
        </p:txBody>
      </p:sp>
      <p:sp>
        <p:nvSpPr>
          <p:cNvPr id="7" name="Rectangle 15"/>
          <p:cNvSpPr>
            <a:spLocks noChangeArrowheads="1"/>
          </p:cNvSpPr>
          <p:nvPr/>
        </p:nvSpPr>
        <p:spPr bwMode="auto">
          <a:xfrm>
            <a:off x="3959484" y="7244752"/>
            <a:ext cx="2105087" cy="273789"/>
          </a:xfrm>
          <a:prstGeom prst="rect">
            <a:avLst/>
          </a:prstGeom>
          <a:noFill/>
          <a:ln w="12700">
            <a:noFill/>
            <a:miter lim="800000"/>
            <a:headEnd/>
            <a:tailEnd/>
          </a:ln>
          <a:effectLst/>
        </p:spPr>
        <p:txBody>
          <a:bodyPr wrap="none" anchor="ctr"/>
          <a:lstStyle/>
          <a:p>
            <a:pPr defTabSz="1024037" eaLnBrk="0" fontAlgn="base" hangingPunct="0">
              <a:lnSpc>
                <a:spcPct val="80000"/>
              </a:lnSpc>
              <a:spcBef>
                <a:spcPct val="0"/>
              </a:spcBef>
              <a:spcAft>
                <a:spcPct val="0"/>
              </a:spcAft>
              <a:buFont typeface="Monotype Sorts" pitchFamily="2" charset="2"/>
              <a:buNone/>
              <a:defRPr/>
            </a:pPr>
            <a:endParaRPr lang="en-US" sz="2240" b="1">
              <a:solidFill>
                <a:srgbClr val="000000"/>
              </a:solidFill>
            </a:endParaRPr>
          </a:p>
        </p:txBody>
      </p:sp>
      <p:sp>
        <p:nvSpPr>
          <p:cNvPr id="8" name="Rectangle 19"/>
          <p:cNvSpPr>
            <a:spLocks noChangeArrowheads="1"/>
          </p:cNvSpPr>
          <p:nvPr/>
        </p:nvSpPr>
        <p:spPr bwMode="auto">
          <a:xfrm>
            <a:off x="9862261" y="7068744"/>
            <a:ext cx="376924" cy="309346"/>
          </a:xfrm>
          <a:prstGeom prst="rect">
            <a:avLst/>
          </a:prstGeom>
          <a:noFill/>
          <a:ln w="9525">
            <a:noFill/>
            <a:miter lim="800000"/>
            <a:headEnd/>
            <a:tailEnd/>
          </a:ln>
        </p:spPr>
        <p:txBody>
          <a:bodyPr/>
          <a:lstStyle/>
          <a:p>
            <a:pPr defTabSz="1024037" eaLnBrk="0" fontAlgn="base" hangingPunct="0">
              <a:lnSpc>
                <a:spcPct val="80000"/>
              </a:lnSpc>
              <a:spcBef>
                <a:spcPct val="0"/>
              </a:spcBef>
              <a:spcAft>
                <a:spcPct val="0"/>
              </a:spcAft>
              <a:buFont typeface="Monotype Sorts" pitchFamily="2" charset="2"/>
              <a:buNone/>
              <a:defRPr/>
            </a:pPr>
            <a:endParaRPr lang="en-US" sz="2240" b="1">
              <a:solidFill>
                <a:srgbClr val="000000"/>
              </a:solidFill>
            </a:endParaRPr>
          </a:p>
        </p:txBody>
      </p:sp>
      <p:sp>
        <p:nvSpPr>
          <p:cNvPr id="9" name="Text Box 24"/>
          <p:cNvSpPr txBox="1">
            <a:spLocks noChangeArrowheads="1"/>
          </p:cNvSpPr>
          <p:nvPr/>
        </p:nvSpPr>
        <p:spPr bwMode="auto">
          <a:xfrm>
            <a:off x="1706828" y="1223164"/>
            <a:ext cx="3739357" cy="333617"/>
          </a:xfrm>
          <a:prstGeom prst="rect">
            <a:avLst/>
          </a:prstGeom>
          <a:noFill/>
          <a:ln w="12700">
            <a:noFill/>
            <a:miter lim="800000"/>
            <a:headEnd type="none" w="sm" len="sm"/>
            <a:tailEnd type="none" w="sm" len="sm"/>
          </a:ln>
          <a:effectLst/>
        </p:spPr>
        <p:txBody>
          <a:bodyPr wrap="none">
            <a:spAutoFit/>
          </a:bodyPr>
          <a:lstStyle/>
          <a:p>
            <a:pPr defTabSz="1024037" eaLnBrk="0" fontAlgn="base" hangingPunct="0">
              <a:spcBef>
                <a:spcPct val="0"/>
              </a:spcBef>
              <a:spcAft>
                <a:spcPct val="0"/>
              </a:spcAft>
              <a:defRPr/>
            </a:pPr>
            <a:r>
              <a:rPr lang="en-US" sz="1568" b="1">
                <a:solidFill>
                  <a:srgbClr val="FFFFFF"/>
                </a:solidFill>
              </a:rPr>
              <a:t>Defense Travel System Training Program</a:t>
            </a:r>
          </a:p>
        </p:txBody>
      </p:sp>
      <p:sp>
        <p:nvSpPr>
          <p:cNvPr id="10" name="Rectangle 46"/>
          <p:cNvSpPr>
            <a:spLocks noChangeArrowheads="1"/>
          </p:cNvSpPr>
          <p:nvPr/>
        </p:nvSpPr>
        <p:spPr bwMode="auto">
          <a:xfrm>
            <a:off x="2048192" y="0"/>
            <a:ext cx="6571285" cy="1280054"/>
          </a:xfrm>
          <a:prstGeom prst="rect">
            <a:avLst/>
          </a:prstGeom>
          <a:noFill/>
          <a:ln w="12700">
            <a:noFill/>
            <a:miter lim="800000"/>
            <a:headEnd/>
            <a:tailEnd/>
          </a:ln>
          <a:effectLst/>
        </p:spPr>
        <p:txBody>
          <a:bodyPr/>
          <a:lstStyle/>
          <a:p>
            <a:pPr algn="ctr" defTabSz="1024037" eaLnBrk="0" fontAlgn="base" hangingPunct="0">
              <a:spcBef>
                <a:spcPct val="0"/>
              </a:spcBef>
              <a:spcAft>
                <a:spcPct val="0"/>
              </a:spcAft>
              <a:defRPr/>
            </a:pPr>
            <a:endParaRPr lang="en-US" sz="4480" b="1">
              <a:solidFill>
                <a:srgbClr val="000000"/>
              </a:solidFill>
              <a:effectLst>
                <a:outerShdw blurRad="38100" dist="38100" dir="2700000" algn="tl">
                  <a:srgbClr val="C0C0C0"/>
                </a:outerShdw>
              </a:effectLst>
            </a:endParaRPr>
          </a:p>
        </p:txBody>
      </p:sp>
      <p:grpSp>
        <p:nvGrpSpPr>
          <p:cNvPr id="11" name="Group 48"/>
          <p:cNvGrpSpPr>
            <a:grpSpLocks/>
          </p:cNvGrpSpPr>
          <p:nvPr userDrawn="1"/>
        </p:nvGrpSpPr>
        <p:grpSpPr bwMode="auto">
          <a:xfrm>
            <a:off x="1904179" y="1639181"/>
            <a:ext cx="6215696" cy="5753132"/>
            <a:chOff x="1071" y="922"/>
            <a:chExt cx="3495" cy="3236"/>
          </a:xfrm>
        </p:grpSpPr>
        <p:graphicFrame>
          <p:nvGraphicFramePr>
            <p:cNvPr id="12" name="Object 49"/>
            <p:cNvGraphicFramePr>
              <a:graphicFrameLocks noChangeAspect="1"/>
            </p:cNvGraphicFramePr>
            <p:nvPr/>
          </p:nvGraphicFramePr>
          <p:xfrm>
            <a:off x="1071" y="922"/>
            <a:ext cx="3495" cy="3236"/>
          </p:xfrm>
          <a:graphic>
            <a:graphicData uri="http://schemas.openxmlformats.org/presentationml/2006/ole">
              <mc:AlternateContent xmlns:mc="http://schemas.openxmlformats.org/markup-compatibility/2006">
                <mc:Choice xmlns:v="urn:schemas-microsoft-com:vml" Requires="v">
                  <p:oleObj name="Photo Editor Photo" r:id="rId2" imgW="4638095" imgH="4296375" progId="MSPhotoEd.3">
                    <p:embed/>
                  </p:oleObj>
                </mc:Choice>
                <mc:Fallback>
                  <p:oleObj name="Photo Editor Photo" r:id="rId2" imgW="4638095" imgH="4296375" progId="MSPhotoEd.3">
                    <p:embed/>
                    <p:pic>
                      <p:nvPicPr>
                        <p:cNvPr id="12" name="Object 49"/>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071" y="922"/>
                          <a:ext cx="3495" cy="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Oval 50"/>
            <p:cNvSpPr>
              <a:spLocks noChangeArrowheads="1"/>
            </p:cNvSpPr>
            <p:nvPr/>
          </p:nvSpPr>
          <p:spPr bwMode="auto">
            <a:xfrm>
              <a:off x="1272" y="1020"/>
              <a:ext cx="3168" cy="3040"/>
            </a:xfrm>
            <a:prstGeom prst="ellipse">
              <a:avLst/>
            </a:prstGeom>
            <a:noFill/>
            <a:ln w="9525">
              <a:solidFill>
                <a:schemeClr val="tx1"/>
              </a:solidFill>
              <a:round/>
              <a:headEnd/>
              <a:tailEnd/>
            </a:ln>
            <a:effectLst/>
          </p:spPr>
          <p:txBody>
            <a:bodyPr wrap="none" anchor="ctr"/>
            <a:lstStyle/>
            <a:p>
              <a:pPr defTabSz="1024037" eaLnBrk="0" fontAlgn="base" hangingPunct="0">
                <a:lnSpc>
                  <a:spcPct val="80000"/>
                </a:lnSpc>
                <a:spcBef>
                  <a:spcPct val="0"/>
                </a:spcBef>
                <a:spcAft>
                  <a:spcPct val="0"/>
                </a:spcAft>
                <a:buFont typeface="Monotype Sorts" pitchFamily="2" charset="2"/>
                <a:buNone/>
                <a:defRPr/>
              </a:pPr>
              <a:endParaRPr lang="en-US" sz="2240" b="1">
                <a:solidFill>
                  <a:srgbClr val="000000"/>
                </a:solidFill>
              </a:endParaRPr>
            </a:p>
          </p:txBody>
        </p:sp>
      </p:grpSp>
      <p:sp>
        <p:nvSpPr>
          <p:cNvPr id="14" name="AutoShape 51"/>
          <p:cNvSpPr>
            <a:spLocks noChangeArrowheads="1"/>
          </p:cNvSpPr>
          <p:nvPr userDrawn="1"/>
        </p:nvSpPr>
        <p:spPr bwMode="invGray">
          <a:xfrm>
            <a:off x="426707" y="1130714"/>
            <a:ext cx="9387549" cy="320014"/>
          </a:xfrm>
          <a:prstGeom prst="roundRect">
            <a:avLst>
              <a:gd name="adj" fmla="val 16667"/>
            </a:avLst>
          </a:prstGeom>
          <a:gradFill rotWithShape="0">
            <a:gsLst>
              <a:gs pos="0">
                <a:srgbClr val="000000"/>
              </a:gs>
              <a:gs pos="39999">
                <a:srgbClr val="0A128C"/>
              </a:gs>
              <a:gs pos="70000">
                <a:srgbClr val="181CC7"/>
              </a:gs>
              <a:gs pos="88000">
                <a:srgbClr val="7005D4"/>
              </a:gs>
              <a:gs pos="100000">
                <a:srgbClr val="8C3D91"/>
              </a:gs>
            </a:gsLst>
            <a:lin ang="0" scaled="1"/>
          </a:gradFill>
          <a:ln w="19050">
            <a:solidFill>
              <a:schemeClr val="bg1"/>
            </a:solidFill>
            <a:round/>
            <a:headEnd/>
            <a:tailEnd/>
          </a:ln>
          <a:effectLst/>
        </p:spPr>
        <p:txBody>
          <a:bodyPr wrap="none" anchor="ctr"/>
          <a:lstStyle/>
          <a:p>
            <a:pPr defTabSz="1024037" eaLnBrk="0" fontAlgn="base" hangingPunct="0">
              <a:lnSpc>
                <a:spcPct val="80000"/>
              </a:lnSpc>
              <a:spcBef>
                <a:spcPct val="0"/>
              </a:spcBef>
              <a:spcAft>
                <a:spcPct val="0"/>
              </a:spcAft>
              <a:buFont typeface="Monotype Sorts" pitchFamily="2" charset="2"/>
              <a:buNone/>
              <a:defRPr/>
            </a:pPr>
            <a:endParaRPr lang="en-US" sz="2240" b="1">
              <a:solidFill>
                <a:srgbClr val="000000"/>
              </a:solidFill>
            </a:endParaRPr>
          </a:p>
        </p:txBody>
      </p:sp>
      <p:sp>
        <p:nvSpPr>
          <p:cNvPr id="15" name="Text Box 54"/>
          <p:cNvSpPr txBox="1">
            <a:spLocks noChangeArrowheads="1"/>
          </p:cNvSpPr>
          <p:nvPr userDrawn="1"/>
        </p:nvSpPr>
        <p:spPr bwMode="auto">
          <a:xfrm>
            <a:off x="1691008" y="136896"/>
            <a:ext cx="6821611" cy="919611"/>
          </a:xfrm>
          <a:prstGeom prst="rect">
            <a:avLst/>
          </a:prstGeom>
          <a:noFill/>
          <a:ln w="9525">
            <a:noFill/>
            <a:miter lim="800000"/>
            <a:headEnd/>
            <a:tailEnd/>
          </a:ln>
          <a:effectLst/>
        </p:spPr>
        <p:txBody>
          <a:bodyPr wrap="none">
            <a:spAutoFit/>
          </a:bodyPr>
          <a:lstStyle/>
          <a:p>
            <a:pPr algn="ctr" defTabSz="1024037" eaLnBrk="0" fontAlgn="base" hangingPunct="0">
              <a:spcBef>
                <a:spcPct val="0"/>
              </a:spcBef>
              <a:spcAft>
                <a:spcPct val="0"/>
              </a:spcAft>
              <a:defRPr/>
            </a:pPr>
            <a:r>
              <a:rPr lang="en-US" sz="5376" b="1">
                <a:solidFill>
                  <a:srgbClr val="008000"/>
                </a:solidFill>
                <a:effectLst>
                  <a:outerShdw blurRad="38100" dist="38100" dir="2700000" algn="tl">
                    <a:srgbClr val="C0C0C0"/>
                  </a:outerShdw>
                </a:effectLst>
              </a:rPr>
              <a:t>Defense Travel System</a:t>
            </a:r>
          </a:p>
        </p:txBody>
      </p:sp>
      <p:sp>
        <p:nvSpPr>
          <p:cNvPr id="4148" name="Rectangle 52"/>
          <p:cNvSpPr>
            <a:spLocks noGrp="1" noChangeArrowheads="1"/>
          </p:cNvSpPr>
          <p:nvPr>
            <p:ph type="ctrTitle" sz="quarter"/>
          </p:nvPr>
        </p:nvSpPr>
        <p:spPr>
          <a:xfrm>
            <a:off x="768072" y="2560108"/>
            <a:ext cx="8704819" cy="1280054"/>
          </a:xfrm>
        </p:spPr>
        <p:txBody>
          <a:bodyPr/>
          <a:lstStyle>
            <a:lvl1pPr>
              <a:defRPr sz="4480" i="0">
                <a:solidFill>
                  <a:schemeClr val="tx1"/>
                </a:solidFill>
              </a:defRPr>
            </a:lvl1pPr>
          </a:lstStyle>
          <a:p>
            <a:r>
              <a:rPr lang="en-US"/>
              <a:t>Click to edit Master title style</a:t>
            </a:r>
          </a:p>
        </p:txBody>
      </p:sp>
      <p:sp>
        <p:nvSpPr>
          <p:cNvPr id="4149" name="Rectangle 53"/>
          <p:cNvSpPr>
            <a:spLocks noGrp="1" noChangeArrowheads="1"/>
          </p:cNvSpPr>
          <p:nvPr>
            <p:ph type="subTitle" sz="quarter" idx="1"/>
          </p:nvPr>
        </p:nvSpPr>
        <p:spPr>
          <a:xfrm>
            <a:off x="3072289" y="6485608"/>
            <a:ext cx="7168674" cy="1194717"/>
          </a:xfrm>
        </p:spPr>
        <p:txBody>
          <a:bodyPr/>
          <a:lstStyle>
            <a:lvl1pPr marL="0" indent="0" algn="ctr">
              <a:buFontTx/>
              <a:buNone/>
              <a:defRPr sz="4480"/>
            </a:lvl1pPr>
          </a:lstStyle>
          <a:p>
            <a:r>
              <a:rPr lang="en-US"/>
              <a:t>Click to edit Master subtitle style</a:t>
            </a:r>
          </a:p>
        </p:txBody>
      </p:sp>
    </p:spTree>
    <p:extLst>
      <p:ext uri="{BB962C8B-B14F-4D97-AF65-F5344CB8AC3E}">
        <p14:creationId xmlns:p14="http://schemas.microsoft.com/office/powerpoint/2010/main" val="389104847"/>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5"/>
          <p:cNvSpPr>
            <a:spLocks noGrp="1" noChangeArrowheads="1"/>
          </p:cNvSpPr>
          <p:nvPr>
            <p:ph type="sldNum" sz="quarter" idx="10"/>
          </p:nvPr>
        </p:nvSpPr>
        <p:spPr>
          <a:ln/>
        </p:spPr>
        <p:txBody>
          <a:bodyPr/>
          <a:lstStyle>
            <a:lvl1pPr>
              <a:defRPr/>
            </a:lvl1pPr>
          </a:lstStyle>
          <a:p>
            <a:pPr>
              <a:defRPr/>
            </a:pPr>
            <a:fld id="{C9E614C6-8501-4366-A66B-2DE78CF3F2FD}" type="slidenum">
              <a:rPr lang="en-US">
                <a:solidFill>
                  <a:srgbClr val="000000"/>
                </a:solidFill>
              </a:rPr>
              <a:pPr>
                <a:defRPr/>
              </a:pPr>
              <a:t>‹#›</a:t>
            </a:fld>
            <a:endParaRPr lang="en-US">
              <a:solidFill>
                <a:srgbClr val="000000"/>
              </a:solidFill>
            </a:endParaRPr>
          </a:p>
        </p:txBody>
      </p:sp>
      <p:sp>
        <p:nvSpPr>
          <p:cNvPr id="5" name="Rectangle 11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981816197"/>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8965" y="4935320"/>
            <a:ext cx="8704819" cy="1525398"/>
          </a:xfrm>
        </p:spPr>
        <p:txBody>
          <a:bodyPr anchor="t"/>
          <a:lstStyle>
            <a:lvl1pPr algn="l">
              <a:defRPr sz="4480" b="1" cap="all"/>
            </a:lvl1pPr>
          </a:lstStyle>
          <a:p>
            <a:r>
              <a:rPr lang="en-US"/>
              <a:t>Click to edit Master title style</a:t>
            </a:r>
          </a:p>
        </p:txBody>
      </p:sp>
      <p:sp>
        <p:nvSpPr>
          <p:cNvPr id="3" name="Text Placeholder 2"/>
          <p:cNvSpPr>
            <a:spLocks noGrp="1"/>
          </p:cNvSpPr>
          <p:nvPr>
            <p:ph type="body" idx="1"/>
          </p:nvPr>
        </p:nvSpPr>
        <p:spPr>
          <a:xfrm>
            <a:off x="808965" y="3255250"/>
            <a:ext cx="8704819" cy="1680071"/>
          </a:xfrm>
        </p:spPr>
        <p:txBody>
          <a:bodyPr anchor="b"/>
          <a:lstStyle>
            <a:lvl1pPr marL="0" indent="0">
              <a:buNone/>
              <a:defRPr sz="2240"/>
            </a:lvl1pPr>
            <a:lvl2pPr marL="512018" indent="0">
              <a:buNone/>
              <a:defRPr sz="2016"/>
            </a:lvl2pPr>
            <a:lvl3pPr marL="1024037" indent="0">
              <a:buNone/>
              <a:defRPr sz="1792"/>
            </a:lvl3pPr>
            <a:lvl4pPr marL="1536055" indent="0">
              <a:buNone/>
              <a:defRPr sz="1568"/>
            </a:lvl4pPr>
            <a:lvl5pPr marL="2048073" indent="0">
              <a:buNone/>
              <a:defRPr sz="1568"/>
            </a:lvl5pPr>
            <a:lvl6pPr marL="2560091" indent="0">
              <a:buNone/>
              <a:defRPr sz="1568"/>
            </a:lvl6pPr>
            <a:lvl7pPr marL="3072110" indent="0">
              <a:buNone/>
              <a:defRPr sz="1568"/>
            </a:lvl7pPr>
            <a:lvl8pPr marL="3584128" indent="0">
              <a:buNone/>
              <a:defRPr sz="1568"/>
            </a:lvl8pPr>
            <a:lvl9pPr marL="4096146" indent="0">
              <a:buNone/>
              <a:defRPr sz="1568"/>
            </a:lvl9pPr>
          </a:lstStyle>
          <a:p>
            <a:pPr lvl="0"/>
            <a:r>
              <a:rPr lang="en-US"/>
              <a:t>Click to edit Master text styles</a:t>
            </a:r>
          </a:p>
        </p:txBody>
      </p:sp>
      <p:sp>
        <p:nvSpPr>
          <p:cNvPr id="4" name="Rectangle 115"/>
          <p:cNvSpPr>
            <a:spLocks noGrp="1" noChangeArrowheads="1"/>
          </p:cNvSpPr>
          <p:nvPr>
            <p:ph type="sldNum" sz="quarter" idx="10"/>
          </p:nvPr>
        </p:nvSpPr>
        <p:spPr>
          <a:ln/>
        </p:spPr>
        <p:txBody>
          <a:bodyPr/>
          <a:lstStyle>
            <a:lvl1pPr>
              <a:defRPr/>
            </a:lvl1pPr>
          </a:lstStyle>
          <a:p>
            <a:pPr>
              <a:defRPr/>
            </a:pPr>
            <a:fld id="{B3F99DE8-BF78-4F4F-B07A-1D4E12596338}" type="slidenum">
              <a:rPr lang="en-US">
                <a:solidFill>
                  <a:srgbClr val="000000"/>
                </a:solidFill>
              </a:rPr>
              <a:pPr>
                <a:defRPr/>
              </a:pPr>
              <a:t>‹#›</a:t>
            </a:fld>
            <a:endParaRPr lang="en-US">
              <a:solidFill>
                <a:srgbClr val="000000"/>
              </a:solidFill>
            </a:endParaRPr>
          </a:p>
        </p:txBody>
      </p:sp>
      <p:sp>
        <p:nvSpPr>
          <p:cNvPr id="5" name="Rectangle 11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164963246"/>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8.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0" y="0"/>
            <a:ext cx="10240963" cy="10995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solidFill>
                <a:prstClr val="white"/>
              </a:solidFill>
            </a:endParaRPr>
          </a:p>
        </p:txBody>
      </p:sp>
      <p:sp>
        <p:nvSpPr>
          <p:cNvPr id="2" name="Title Placeholder 1"/>
          <p:cNvSpPr>
            <a:spLocks noGrp="1"/>
          </p:cNvSpPr>
          <p:nvPr>
            <p:ph type="title"/>
          </p:nvPr>
        </p:nvSpPr>
        <p:spPr>
          <a:xfrm>
            <a:off x="753848" y="435704"/>
            <a:ext cx="8777619" cy="534355"/>
          </a:xfrm>
          <a:prstGeom prst="rect">
            <a:avLst/>
          </a:prstGeom>
        </p:spPr>
        <p:txBody>
          <a:bodyPr vert="horz" lIns="91440" tIns="45720" rIns="91440" bIns="45720" rtlCol="0" anchor="b" anchorCtr="0">
            <a:noAutofit/>
          </a:bodyPr>
          <a:lstStyle/>
          <a:p>
            <a:r>
              <a:rPr lang="en-US" dirty="0"/>
              <a:t>Click to edit Master title style</a:t>
            </a:r>
            <a:endParaRPr dirty="0"/>
          </a:p>
        </p:txBody>
      </p:sp>
      <p:sp>
        <p:nvSpPr>
          <p:cNvPr id="3" name="Text Placeholder 2"/>
          <p:cNvSpPr>
            <a:spLocks noGrp="1"/>
          </p:cNvSpPr>
          <p:nvPr>
            <p:ph type="body" idx="1"/>
          </p:nvPr>
        </p:nvSpPr>
        <p:spPr>
          <a:xfrm>
            <a:off x="465822" y="1647265"/>
            <a:ext cx="9305764" cy="550487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387549" y="6939125"/>
            <a:ext cx="597390" cy="408906"/>
          </a:xfrm>
          <a:prstGeom prst="rect">
            <a:avLst/>
          </a:prstGeom>
          <a:effectLst/>
        </p:spPr>
        <p:txBody>
          <a:bodyPr vert="horz" lIns="91440" tIns="45720" rIns="91440" bIns="45720" rtlCol="0" anchor="ctr"/>
          <a:lstStyle>
            <a:lvl1pPr algn="r">
              <a:defRPr sz="1344" b="1" i="1">
                <a:solidFill>
                  <a:schemeClr val="tx2">
                    <a:lumMod val="60000"/>
                    <a:lumOff val="40000"/>
                  </a:schemeClr>
                </a:solidFill>
                <a:effectLst/>
              </a:defRPr>
            </a:lvl1pPr>
          </a:lstStyle>
          <a:p>
            <a:fld id="{886BB73A-582F-4420-9A14-CB10A2B2E5E8}" type="slidenum">
              <a:rPr lang="en-US" smtClean="0">
                <a:solidFill>
                  <a:srgbClr val="263B86">
                    <a:lumMod val="60000"/>
                    <a:lumOff val="40000"/>
                  </a:srgbClr>
                </a:solidFill>
              </a:rPr>
              <a:pPr/>
              <a:t>‹#›</a:t>
            </a:fld>
            <a:endParaRPr lang="en-US" dirty="0">
              <a:solidFill>
                <a:srgbClr val="263B86">
                  <a:lumMod val="60000"/>
                  <a:lumOff val="40000"/>
                </a:srgbClr>
              </a:solidFill>
            </a:endParaRPr>
          </a:p>
        </p:txBody>
      </p:sp>
      <p:cxnSp>
        <p:nvCxnSpPr>
          <p:cNvPr id="9" name="Straight Connector 8"/>
          <p:cNvCxnSpPr/>
          <p:nvPr userDrawn="1"/>
        </p:nvCxnSpPr>
        <p:spPr>
          <a:xfrm>
            <a:off x="0" y="1158205"/>
            <a:ext cx="10240963" cy="0"/>
          </a:xfrm>
          <a:prstGeom prst="line">
            <a:avLst/>
          </a:prstGeom>
          <a:ln w="127000">
            <a:solidFill>
              <a:srgbClr val="A92830"/>
            </a:solidFill>
          </a:ln>
          <a:effectLst>
            <a:outerShdw blurRad="50800" dist="38100" dir="2700000" algn="tl" rotWithShape="0">
              <a:srgbClr val="000000">
                <a:alpha val="43000"/>
              </a:srgbClr>
            </a:outerShdw>
          </a:effectLst>
        </p:spPr>
        <p:style>
          <a:lnRef idx="1">
            <a:schemeClr val="accent1"/>
          </a:lnRef>
          <a:fillRef idx="0">
            <a:schemeClr val="accent1"/>
          </a:fillRef>
          <a:effectRef idx="0">
            <a:schemeClr val="accent1"/>
          </a:effectRef>
          <a:fontRef idx="minor">
            <a:schemeClr val="tx1"/>
          </a:fontRef>
        </p:style>
      </p:cxnSp>
      <p:pic>
        <p:nvPicPr>
          <p:cNvPr id="12" name="Picture 11" descr="NDU.png"/>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9531467" y="684432"/>
            <a:ext cx="624154" cy="830200"/>
          </a:xfrm>
          <a:prstGeom prst="rect">
            <a:avLst/>
          </a:prstGeom>
          <a:effectLst>
            <a:outerShdw blurRad="50800" dist="38100" dir="2700000" algn="tl" rotWithShape="0">
              <a:prstClr val="black">
                <a:alpha val="40000"/>
              </a:prstClr>
            </a:outerShdw>
          </a:effectLst>
        </p:spPr>
      </p:pic>
      <p:pic>
        <p:nvPicPr>
          <p:cNvPr id="8" name="Picture 7" descr="Joint Chiefs of Staff logo.png"/>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113397" y="684432"/>
            <a:ext cx="725792" cy="7910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0941678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1" r:id="rId4"/>
    <p:sldLayoutId id="2147483722" r:id="rId5"/>
    <p:sldLayoutId id="2147483723" r:id="rId6"/>
  </p:sldLayoutIdLst>
  <p:hf hdr="0" ftr="0" dt="0"/>
  <p:txStyles>
    <p:titleStyle>
      <a:lvl1pPr algn="ctr" defTabSz="1024037" rtl="0" eaLnBrk="1" latinLnBrk="0" hangingPunct="1">
        <a:spcBef>
          <a:spcPct val="0"/>
        </a:spcBef>
        <a:buNone/>
        <a:defRPr sz="336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56009" indent="-256009" algn="l" defTabSz="1024037" rtl="0" eaLnBrk="1" latinLnBrk="0" hangingPunct="1">
        <a:spcBef>
          <a:spcPts val="2240"/>
        </a:spcBef>
        <a:buClr>
          <a:schemeClr val="accent4"/>
        </a:buClr>
        <a:buSzPct val="100000"/>
        <a:buFont typeface="Arial"/>
        <a:buChar char="•"/>
        <a:defRPr sz="2240" kern="1200">
          <a:solidFill>
            <a:schemeClr val="tx1">
              <a:lumMod val="75000"/>
              <a:lumOff val="25000"/>
            </a:schemeClr>
          </a:solidFill>
          <a:latin typeface="+mn-lt"/>
          <a:ea typeface="+mn-ea"/>
          <a:cs typeface="+mn-cs"/>
        </a:defRPr>
      </a:lvl1pPr>
      <a:lvl2pPr marL="512018" indent="-256009" algn="l" defTabSz="1024037" rtl="0" eaLnBrk="1" latinLnBrk="0" hangingPunct="1">
        <a:spcBef>
          <a:spcPts val="672"/>
        </a:spcBef>
        <a:buClr>
          <a:schemeClr val="accent4"/>
        </a:buClr>
        <a:buSzPct val="100000"/>
        <a:buFont typeface="Arial"/>
        <a:buChar char="•"/>
        <a:defRPr sz="2016" kern="1200">
          <a:solidFill>
            <a:schemeClr val="tx1">
              <a:lumMod val="75000"/>
              <a:lumOff val="25000"/>
            </a:schemeClr>
          </a:solidFill>
          <a:latin typeface="+mn-lt"/>
          <a:ea typeface="+mn-ea"/>
          <a:cs typeface="+mn-cs"/>
        </a:defRPr>
      </a:lvl2pPr>
      <a:lvl3pPr marL="768027" indent="-256009" algn="l" defTabSz="1024037" rtl="0" eaLnBrk="1" latinLnBrk="0" hangingPunct="1">
        <a:spcBef>
          <a:spcPts val="672"/>
        </a:spcBef>
        <a:buClr>
          <a:schemeClr val="accent4"/>
        </a:buClr>
        <a:buSzPct val="100000"/>
        <a:buFont typeface="Arial"/>
        <a:buChar char="•"/>
        <a:defRPr sz="2016" kern="1200">
          <a:solidFill>
            <a:schemeClr val="tx1">
              <a:lumMod val="75000"/>
              <a:lumOff val="25000"/>
            </a:schemeClr>
          </a:solidFill>
          <a:latin typeface="+mn-lt"/>
          <a:ea typeface="+mn-ea"/>
          <a:cs typeface="+mn-cs"/>
        </a:defRPr>
      </a:lvl3pPr>
      <a:lvl4pPr marL="1024037" indent="-256009" algn="l" defTabSz="1024037" rtl="0" eaLnBrk="1" latinLnBrk="0" hangingPunct="1">
        <a:spcBef>
          <a:spcPts val="672"/>
        </a:spcBef>
        <a:buClr>
          <a:schemeClr val="accent4"/>
        </a:buClr>
        <a:buSzPct val="100000"/>
        <a:buFont typeface="Arial"/>
        <a:buChar char="•"/>
        <a:defRPr sz="2016" kern="1200">
          <a:solidFill>
            <a:schemeClr val="tx1">
              <a:lumMod val="75000"/>
              <a:lumOff val="25000"/>
            </a:schemeClr>
          </a:solidFill>
          <a:latin typeface="+mn-lt"/>
          <a:ea typeface="+mn-ea"/>
          <a:cs typeface="+mn-cs"/>
        </a:defRPr>
      </a:lvl4pPr>
      <a:lvl5pPr marL="1280046" indent="-256009" algn="l" defTabSz="1024037" rtl="0" eaLnBrk="1" latinLnBrk="0" hangingPunct="1">
        <a:spcBef>
          <a:spcPts val="672"/>
        </a:spcBef>
        <a:buClr>
          <a:schemeClr val="accent4"/>
        </a:buClr>
        <a:buSzPct val="100000"/>
        <a:buFont typeface="Arial"/>
        <a:buChar char="•"/>
        <a:defRPr sz="2016" kern="1200">
          <a:solidFill>
            <a:schemeClr val="tx1">
              <a:lumMod val="75000"/>
              <a:lumOff val="25000"/>
            </a:schemeClr>
          </a:solidFill>
          <a:latin typeface="+mn-lt"/>
          <a:ea typeface="+mn-ea"/>
          <a:cs typeface="+mn-cs"/>
        </a:defRPr>
      </a:lvl5pPr>
      <a:lvl6pPr marL="1543166" indent="-256009" algn="l" defTabSz="1024037" rtl="0" eaLnBrk="1" latinLnBrk="0" hangingPunct="1">
        <a:spcBef>
          <a:spcPct val="20000"/>
        </a:spcBef>
        <a:buClr>
          <a:schemeClr val="tx1">
            <a:lumMod val="85000"/>
            <a:lumOff val="15000"/>
          </a:schemeClr>
        </a:buClr>
        <a:buSzPct val="70000"/>
        <a:buFont typeface="Wingdings" pitchFamily="2" charset="2"/>
        <a:buChar char=""/>
        <a:defRPr lang="en-US" sz="2016" kern="1200" dirty="0" smtClean="0">
          <a:solidFill>
            <a:schemeClr val="tx1">
              <a:lumMod val="75000"/>
              <a:lumOff val="25000"/>
            </a:schemeClr>
          </a:solidFill>
          <a:latin typeface="+mn-lt"/>
          <a:ea typeface="+mn-ea"/>
          <a:cs typeface="+mn-cs"/>
        </a:defRPr>
      </a:lvl6pPr>
      <a:lvl7pPr marL="1795620" indent="-256009" algn="l" defTabSz="1024037" rtl="0" eaLnBrk="1" latinLnBrk="0" hangingPunct="1">
        <a:spcBef>
          <a:spcPct val="20000"/>
        </a:spcBef>
        <a:buClr>
          <a:schemeClr val="tx1">
            <a:lumMod val="50000"/>
            <a:lumOff val="50000"/>
          </a:schemeClr>
        </a:buClr>
        <a:buSzPct val="70000"/>
        <a:buFont typeface="Wingdings" pitchFamily="2" charset="2"/>
        <a:buChar char=""/>
        <a:defRPr lang="en-US" sz="2016" kern="1200" dirty="0" smtClean="0">
          <a:solidFill>
            <a:schemeClr val="tx1">
              <a:lumMod val="75000"/>
              <a:lumOff val="25000"/>
            </a:schemeClr>
          </a:solidFill>
          <a:latin typeface="+mn-lt"/>
          <a:ea typeface="+mn-ea"/>
          <a:cs typeface="+mn-cs"/>
        </a:defRPr>
      </a:lvl7pPr>
      <a:lvl8pPr marL="2049852" indent="-256009" algn="l" defTabSz="1024037" rtl="0" eaLnBrk="1" latinLnBrk="0" hangingPunct="1">
        <a:spcBef>
          <a:spcPct val="20000"/>
        </a:spcBef>
        <a:buClr>
          <a:schemeClr val="tx1">
            <a:lumMod val="85000"/>
            <a:lumOff val="15000"/>
          </a:schemeClr>
        </a:buClr>
        <a:buSzPct val="70000"/>
        <a:buFont typeface="Wingdings" pitchFamily="2" charset="2"/>
        <a:buChar char=""/>
        <a:defRPr lang="en-US" sz="2016" kern="1200" dirty="0" smtClean="0">
          <a:solidFill>
            <a:schemeClr val="tx1">
              <a:lumMod val="75000"/>
              <a:lumOff val="25000"/>
            </a:schemeClr>
          </a:solidFill>
          <a:latin typeface="+mn-lt"/>
          <a:ea typeface="+mn-ea"/>
          <a:cs typeface="+mn-cs"/>
        </a:defRPr>
      </a:lvl8pPr>
      <a:lvl9pPr marL="2304082" indent="-256009" algn="l" defTabSz="1024037" rtl="0" eaLnBrk="1" latinLnBrk="0" hangingPunct="1">
        <a:spcBef>
          <a:spcPct val="20000"/>
        </a:spcBef>
        <a:buClr>
          <a:schemeClr val="tx1">
            <a:lumMod val="50000"/>
            <a:lumOff val="50000"/>
          </a:schemeClr>
        </a:buClr>
        <a:buSzPct val="70000"/>
        <a:buFont typeface="Wingdings" pitchFamily="2" charset="2"/>
        <a:buChar char=""/>
        <a:defRPr lang="en-US" sz="2016" kern="1200" dirty="0">
          <a:solidFill>
            <a:schemeClr val="tx1">
              <a:lumMod val="75000"/>
              <a:lumOff val="25000"/>
            </a:schemeClr>
          </a:solidFill>
          <a:latin typeface="+mn-lt"/>
          <a:ea typeface="+mn-ea"/>
          <a:cs typeface="+mn-cs"/>
        </a:defRPr>
      </a:lvl9pPr>
    </p:bodyStyle>
    <p:otherStyle>
      <a:defPPr>
        <a:defRPr/>
      </a:defPPr>
      <a:lvl1pPr marL="0" algn="l" defTabSz="1024037" rtl="0" eaLnBrk="1" latinLnBrk="0" hangingPunct="1">
        <a:defRPr sz="2016" kern="1200">
          <a:solidFill>
            <a:schemeClr val="tx1"/>
          </a:solidFill>
          <a:latin typeface="+mn-lt"/>
          <a:ea typeface="+mn-ea"/>
          <a:cs typeface="+mn-cs"/>
        </a:defRPr>
      </a:lvl1pPr>
      <a:lvl2pPr marL="512018" algn="l" defTabSz="1024037" rtl="0" eaLnBrk="1" latinLnBrk="0" hangingPunct="1">
        <a:defRPr sz="2016" kern="1200">
          <a:solidFill>
            <a:schemeClr val="tx1"/>
          </a:solidFill>
          <a:latin typeface="+mn-lt"/>
          <a:ea typeface="+mn-ea"/>
          <a:cs typeface="+mn-cs"/>
        </a:defRPr>
      </a:lvl2pPr>
      <a:lvl3pPr marL="1024037" algn="l" defTabSz="1024037" rtl="0" eaLnBrk="1" latinLnBrk="0" hangingPunct="1">
        <a:defRPr sz="2016" kern="1200">
          <a:solidFill>
            <a:schemeClr val="tx1"/>
          </a:solidFill>
          <a:latin typeface="+mn-lt"/>
          <a:ea typeface="+mn-ea"/>
          <a:cs typeface="+mn-cs"/>
        </a:defRPr>
      </a:lvl3pPr>
      <a:lvl4pPr marL="1536055" algn="l" defTabSz="1024037" rtl="0" eaLnBrk="1" latinLnBrk="0" hangingPunct="1">
        <a:defRPr sz="2016" kern="1200">
          <a:solidFill>
            <a:schemeClr val="tx1"/>
          </a:solidFill>
          <a:latin typeface="+mn-lt"/>
          <a:ea typeface="+mn-ea"/>
          <a:cs typeface="+mn-cs"/>
        </a:defRPr>
      </a:lvl4pPr>
      <a:lvl5pPr marL="2048073" algn="l" defTabSz="1024037" rtl="0" eaLnBrk="1" latinLnBrk="0" hangingPunct="1">
        <a:defRPr sz="2016" kern="1200">
          <a:solidFill>
            <a:schemeClr val="tx1"/>
          </a:solidFill>
          <a:latin typeface="+mn-lt"/>
          <a:ea typeface="+mn-ea"/>
          <a:cs typeface="+mn-cs"/>
        </a:defRPr>
      </a:lvl5pPr>
      <a:lvl6pPr marL="2560091" algn="l" defTabSz="1024037" rtl="0" eaLnBrk="1" latinLnBrk="0" hangingPunct="1">
        <a:defRPr sz="2016" kern="1200">
          <a:solidFill>
            <a:schemeClr val="tx1"/>
          </a:solidFill>
          <a:latin typeface="+mn-lt"/>
          <a:ea typeface="+mn-ea"/>
          <a:cs typeface="+mn-cs"/>
        </a:defRPr>
      </a:lvl6pPr>
      <a:lvl7pPr marL="3072110" algn="l" defTabSz="1024037" rtl="0" eaLnBrk="1" latinLnBrk="0" hangingPunct="1">
        <a:defRPr sz="2016" kern="1200">
          <a:solidFill>
            <a:schemeClr val="tx1"/>
          </a:solidFill>
          <a:latin typeface="+mn-lt"/>
          <a:ea typeface="+mn-ea"/>
          <a:cs typeface="+mn-cs"/>
        </a:defRPr>
      </a:lvl7pPr>
      <a:lvl8pPr marL="3584128" algn="l" defTabSz="1024037" rtl="0" eaLnBrk="1" latinLnBrk="0" hangingPunct="1">
        <a:defRPr sz="2016" kern="1200">
          <a:solidFill>
            <a:schemeClr val="tx1"/>
          </a:solidFill>
          <a:latin typeface="+mn-lt"/>
          <a:ea typeface="+mn-ea"/>
          <a:cs typeface="+mn-cs"/>
        </a:defRPr>
      </a:lvl8pPr>
      <a:lvl9pPr marL="4096146" algn="l" defTabSz="1024037" rtl="0" eaLnBrk="1" latinLnBrk="0" hangingPunct="1">
        <a:defRPr sz="201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47" name="Rectangle 75"/>
          <p:cNvSpPr>
            <a:spLocks noChangeArrowheads="1"/>
          </p:cNvSpPr>
          <p:nvPr/>
        </p:nvSpPr>
        <p:spPr bwMode="auto">
          <a:xfrm>
            <a:off x="9712914" y="7219862"/>
            <a:ext cx="376924" cy="307568"/>
          </a:xfrm>
          <a:prstGeom prst="rect">
            <a:avLst/>
          </a:prstGeom>
          <a:noFill/>
          <a:ln w="12700">
            <a:noFill/>
            <a:miter lim="800000"/>
            <a:headEnd/>
            <a:tailEnd/>
          </a:ln>
          <a:effectLst/>
        </p:spPr>
        <p:txBody>
          <a:bodyPr wrap="none" anchor="ctr"/>
          <a:lstStyle/>
          <a:p>
            <a:pPr defTabSz="1024037" eaLnBrk="0" fontAlgn="base" hangingPunct="0">
              <a:lnSpc>
                <a:spcPct val="80000"/>
              </a:lnSpc>
              <a:spcBef>
                <a:spcPct val="0"/>
              </a:spcBef>
              <a:spcAft>
                <a:spcPct val="0"/>
              </a:spcAft>
              <a:buFont typeface="Monotype Sorts" pitchFamily="2" charset="2"/>
              <a:buNone/>
              <a:defRPr/>
            </a:pPr>
            <a:endParaRPr lang="en-US" sz="2240" b="1">
              <a:solidFill>
                <a:srgbClr val="000000"/>
              </a:solidFill>
            </a:endParaRPr>
          </a:p>
        </p:txBody>
      </p:sp>
      <p:sp>
        <p:nvSpPr>
          <p:cNvPr id="3148" name="Rectangle 76"/>
          <p:cNvSpPr>
            <a:spLocks noChangeArrowheads="1"/>
          </p:cNvSpPr>
          <p:nvPr/>
        </p:nvSpPr>
        <p:spPr bwMode="auto">
          <a:xfrm>
            <a:off x="154682" y="7219862"/>
            <a:ext cx="810743" cy="307568"/>
          </a:xfrm>
          <a:prstGeom prst="rect">
            <a:avLst/>
          </a:prstGeom>
          <a:noFill/>
          <a:ln w="12700">
            <a:noFill/>
            <a:miter lim="800000"/>
            <a:headEnd/>
            <a:tailEnd/>
          </a:ln>
          <a:effectLst/>
        </p:spPr>
        <p:txBody>
          <a:bodyPr wrap="none" anchor="ctr"/>
          <a:lstStyle/>
          <a:p>
            <a:pPr defTabSz="1024037" eaLnBrk="0" fontAlgn="base" hangingPunct="0">
              <a:lnSpc>
                <a:spcPct val="80000"/>
              </a:lnSpc>
              <a:spcBef>
                <a:spcPct val="0"/>
              </a:spcBef>
              <a:spcAft>
                <a:spcPct val="0"/>
              </a:spcAft>
              <a:buFont typeface="Monotype Sorts" pitchFamily="2" charset="2"/>
              <a:buNone/>
              <a:defRPr/>
            </a:pPr>
            <a:endParaRPr lang="en-US" sz="2240" b="1">
              <a:solidFill>
                <a:srgbClr val="000000"/>
              </a:solidFill>
            </a:endParaRPr>
          </a:p>
        </p:txBody>
      </p:sp>
      <p:sp>
        <p:nvSpPr>
          <p:cNvPr id="3149" name="Rectangle 77"/>
          <p:cNvSpPr>
            <a:spLocks noChangeArrowheads="1"/>
          </p:cNvSpPr>
          <p:nvPr/>
        </p:nvSpPr>
        <p:spPr bwMode="auto">
          <a:xfrm>
            <a:off x="3959484" y="76449"/>
            <a:ext cx="2105087" cy="273789"/>
          </a:xfrm>
          <a:prstGeom prst="rect">
            <a:avLst/>
          </a:prstGeom>
          <a:noFill/>
          <a:ln w="12700">
            <a:noFill/>
            <a:miter lim="800000"/>
            <a:headEnd/>
            <a:tailEnd/>
          </a:ln>
          <a:effectLst/>
        </p:spPr>
        <p:txBody>
          <a:bodyPr wrap="none" anchor="ctr"/>
          <a:lstStyle/>
          <a:p>
            <a:pPr defTabSz="1024037" eaLnBrk="0" fontAlgn="base" hangingPunct="0">
              <a:lnSpc>
                <a:spcPct val="80000"/>
              </a:lnSpc>
              <a:spcBef>
                <a:spcPct val="0"/>
              </a:spcBef>
              <a:spcAft>
                <a:spcPct val="0"/>
              </a:spcAft>
              <a:buFont typeface="Monotype Sorts" pitchFamily="2" charset="2"/>
              <a:buNone/>
              <a:defRPr/>
            </a:pPr>
            <a:endParaRPr lang="en-US" sz="2240" b="1">
              <a:solidFill>
                <a:srgbClr val="000000"/>
              </a:solidFill>
            </a:endParaRPr>
          </a:p>
        </p:txBody>
      </p:sp>
      <p:sp>
        <p:nvSpPr>
          <p:cNvPr id="3150" name="Rectangle 78"/>
          <p:cNvSpPr>
            <a:spLocks noChangeArrowheads="1"/>
          </p:cNvSpPr>
          <p:nvPr/>
        </p:nvSpPr>
        <p:spPr bwMode="auto">
          <a:xfrm>
            <a:off x="3959484" y="7244752"/>
            <a:ext cx="2105087" cy="273789"/>
          </a:xfrm>
          <a:prstGeom prst="rect">
            <a:avLst/>
          </a:prstGeom>
          <a:noFill/>
          <a:ln w="12700">
            <a:noFill/>
            <a:miter lim="800000"/>
            <a:headEnd/>
            <a:tailEnd/>
          </a:ln>
          <a:effectLst/>
        </p:spPr>
        <p:txBody>
          <a:bodyPr wrap="none" anchor="ctr"/>
          <a:lstStyle/>
          <a:p>
            <a:pPr defTabSz="1024037" eaLnBrk="0" fontAlgn="base" hangingPunct="0">
              <a:lnSpc>
                <a:spcPct val="80000"/>
              </a:lnSpc>
              <a:spcBef>
                <a:spcPct val="0"/>
              </a:spcBef>
              <a:spcAft>
                <a:spcPct val="0"/>
              </a:spcAft>
              <a:buFont typeface="Monotype Sorts" pitchFamily="2" charset="2"/>
              <a:buNone/>
              <a:defRPr/>
            </a:pPr>
            <a:endParaRPr lang="en-US" sz="2240" b="1">
              <a:solidFill>
                <a:srgbClr val="000000"/>
              </a:solidFill>
            </a:endParaRPr>
          </a:p>
        </p:txBody>
      </p:sp>
      <p:sp>
        <p:nvSpPr>
          <p:cNvPr id="3151" name="Rectangle 79"/>
          <p:cNvSpPr>
            <a:spLocks noChangeArrowheads="1"/>
          </p:cNvSpPr>
          <p:nvPr/>
        </p:nvSpPr>
        <p:spPr bwMode="auto">
          <a:xfrm>
            <a:off x="8847054" y="6617169"/>
            <a:ext cx="227577" cy="512022"/>
          </a:xfrm>
          <a:prstGeom prst="rect">
            <a:avLst/>
          </a:prstGeom>
          <a:noFill/>
          <a:ln w="12700">
            <a:noFill/>
            <a:miter lim="800000"/>
            <a:headEnd/>
            <a:tailEnd/>
          </a:ln>
          <a:effectLst/>
        </p:spPr>
        <p:txBody>
          <a:bodyPr wrap="none" anchor="ctr"/>
          <a:lstStyle/>
          <a:p>
            <a:pPr defTabSz="1024037" eaLnBrk="0" fontAlgn="base" hangingPunct="0">
              <a:lnSpc>
                <a:spcPct val="80000"/>
              </a:lnSpc>
              <a:spcBef>
                <a:spcPct val="0"/>
              </a:spcBef>
              <a:spcAft>
                <a:spcPct val="0"/>
              </a:spcAft>
              <a:buFont typeface="Monotype Sorts" pitchFamily="2" charset="2"/>
              <a:buNone/>
              <a:defRPr/>
            </a:pPr>
            <a:endParaRPr lang="en-US" sz="2240" b="1">
              <a:solidFill>
                <a:srgbClr val="000000"/>
              </a:solidFill>
            </a:endParaRPr>
          </a:p>
        </p:txBody>
      </p:sp>
      <p:sp>
        <p:nvSpPr>
          <p:cNvPr id="3155" name="Rectangle 83"/>
          <p:cNvSpPr>
            <a:spLocks noChangeArrowheads="1"/>
          </p:cNvSpPr>
          <p:nvPr/>
        </p:nvSpPr>
        <p:spPr bwMode="auto">
          <a:xfrm>
            <a:off x="9862261" y="7068744"/>
            <a:ext cx="376924" cy="309346"/>
          </a:xfrm>
          <a:prstGeom prst="rect">
            <a:avLst/>
          </a:prstGeom>
          <a:noFill/>
          <a:ln w="9525">
            <a:noFill/>
            <a:miter lim="800000"/>
            <a:headEnd/>
            <a:tailEnd/>
          </a:ln>
        </p:spPr>
        <p:txBody>
          <a:bodyPr/>
          <a:lstStyle/>
          <a:p>
            <a:pPr defTabSz="1024037" eaLnBrk="0" fontAlgn="base" hangingPunct="0">
              <a:lnSpc>
                <a:spcPct val="80000"/>
              </a:lnSpc>
              <a:spcBef>
                <a:spcPct val="0"/>
              </a:spcBef>
              <a:spcAft>
                <a:spcPct val="0"/>
              </a:spcAft>
              <a:buFont typeface="Monotype Sorts" pitchFamily="2" charset="2"/>
              <a:buNone/>
              <a:defRPr/>
            </a:pPr>
            <a:endParaRPr lang="en-US" sz="2240" b="1">
              <a:solidFill>
                <a:srgbClr val="000000"/>
              </a:solidFill>
            </a:endParaRPr>
          </a:p>
        </p:txBody>
      </p:sp>
      <p:sp>
        <p:nvSpPr>
          <p:cNvPr id="3156" name="Rectangle 84"/>
          <p:cNvSpPr>
            <a:spLocks noChangeArrowheads="1"/>
          </p:cNvSpPr>
          <p:nvPr/>
        </p:nvSpPr>
        <p:spPr bwMode="auto">
          <a:xfrm>
            <a:off x="938755" y="7082967"/>
            <a:ext cx="1080991" cy="309346"/>
          </a:xfrm>
          <a:prstGeom prst="rect">
            <a:avLst/>
          </a:prstGeom>
          <a:noFill/>
          <a:ln w="9525">
            <a:noFill/>
            <a:miter lim="800000"/>
            <a:headEnd/>
            <a:tailEnd/>
          </a:ln>
        </p:spPr>
        <p:txBody>
          <a:bodyPr/>
          <a:lstStyle/>
          <a:p>
            <a:pPr defTabSz="1024037" eaLnBrk="0" fontAlgn="base" hangingPunct="0">
              <a:lnSpc>
                <a:spcPct val="80000"/>
              </a:lnSpc>
              <a:spcBef>
                <a:spcPct val="0"/>
              </a:spcBef>
              <a:spcAft>
                <a:spcPct val="0"/>
              </a:spcAft>
              <a:buFont typeface="Monotype Sorts" pitchFamily="2" charset="2"/>
              <a:buNone/>
              <a:defRPr/>
            </a:pPr>
            <a:endParaRPr lang="en-US" sz="2240" b="1">
              <a:solidFill>
                <a:srgbClr val="000000"/>
              </a:solidFill>
            </a:endParaRPr>
          </a:p>
        </p:txBody>
      </p:sp>
      <p:sp>
        <p:nvSpPr>
          <p:cNvPr id="3181" name="Rectangle 109"/>
          <p:cNvSpPr>
            <a:spLocks noChangeArrowheads="1"/>
          </p:cNvSpPr>
          <p:nvPr/>
        </p:nvSpPr>
        <p:spPr bwMode="auto">
          <a:xfrm>
            <a:off x="2048192" y="0"/>
            <a:ext cx="6571285" cy="1280054"/>
          </a:xfrm>
          <a:prstGeom prst="rect">
            <a:avLst/>
          </a:prstGeom>
          <a:noFill/>
          <a:ln w="12700">
            <a:noFill/>
            <a:miter lim="800000"/>
            <a:headEnd/>
            <a:tailEnd/>
          </a:ln>
          <a:effectLst/>
        </p:spPr>
        <p:txBody>
          <a:bodyPr/>
          <a:lstStyle/>
          <a:p>
            <a:pPr algn="ctr" defTabSz="1024037" eaLnBrk="0" fontAlgn="base" hangingPunct="0">
              <a:spcBef>
                <a:spcPct val="0"/>
              </a:spcBef>
              <a:spcAft>
                <a:spcPct val="0"/>
              </a:spcAft>
              <a:defRPr/>
            </a:pPr>
            <a:endParaRPr lang="en-US" sz="4032" b="1" i="1">
              <a:solidFill>
                <a:srgbClr val="FFCC66"/>
              </a:solidFill>
              <a:effectLst>
                <a:outerShdw blurRad="38100" dist="38100" dir="2700000" algn="tl">
                  <a:srgbClr val="C0C0C0"/>
                </a:outerShdw>
              </a:effectLst>
            </a:endParaRPr>
          </a:p>
        </p:txBody>
      </p:sp>
      <p:sp>
        <p:nvSpPr>
          <p:cNvPr id="5130" name="Rectangle 113"/>
          <p:cNvSpPr>
            <a:spLocks noGrp="1" noChangeArrowheads="1"/>
          </p:cNvSpPr>
          <p:nvPr>
            <p:ph type="body" idx="1"/>
          </p:nvPr>
        </p:nvSpPr>
        <p:spPr bwMode="auto">
          <a:xfrm>
            <a:off x="768072" y="2218761"/>
            <a:ext cx="8704819" cy="46081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 Click to edit Master text styles</a:t>
            </a:r>
          </a:p>
          <a:p>
            <a:pPr lvl="1"/>
            <a:r>
              <a:rPr lang="en-US"/>
              <a:t>Second level</a:t>
            </a:r>
          </a:p>
          <a:p>
            <a:pPr lvl="2"/>
            <a:r>
              <a:rPr lang="en-US"/>
              <a:t> Third level</a:t>
            </a:r>
          </a:p>
          <a:p>
            <a:pPr lvl="3"/>
            <a:r>
              <a:rPr lang="en-US"/>
              <a:t>Fourth level</a:t>
            </a:r>
          </a:p>
          <a:p>
            <a:pPr lvl="4"/>
            <a:r>
              <a:rPr lang="en-US"/>
              <a:t>Fifth level</a:t>
            </a:r>
          </a:p>
        </p:txBody>
      </p:sp>
      <p:sp>
        <p:nvSpPr>
          <p:cNvPr id="3187" name="Rectangle 115"/>
          <p:cNvSpPr>
            <a:spLocks noGrp="1" noChangeArrowheads="1"/>
          </p:cNvSpPr>
          <p:nvPr>
            <p:ph type="sldNum" sz="quarter" idx="4"/>
          </p:nvPr>
        </p:nvSpPr>
        <p:spPr bwMode="auto">
          <a:xfrm>
            <a:off x="8107429" y="7338977"/>
            <a:ext cx="2133534" cy="5120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568" b="0" smtClean="0">
                <a:solidFill>
                  <a:schemeClr val="tx1"/>
                </a:solidFill>
              </a:defRPr>
            </a:lvl1pPr>
          </a:lstStyle>
          <a:p>
            <a:pPr eaLnBrk="0" fontAlgn="base" hangingPunct="0">
              <a:spcBef>
                <a:spcPct val="0"/>
              </a:spcBef>
              <a:spcAft>
                <a:spcPct val="0"/>
              </a:spcAft>
              <a:defRPr/>
            </a:pPr>
            <a:fld id="{54DC6890-CE6A-464D-A0B2-3AA785293EE6}" type="slidenum">
              <a:rPr lang="en-US" smtClean="0">
                <a:solidFill>
                  <a:srgbClr val="000000"/>
                </a:solidFill>
              </a:rPr>
              <a:pPr eaLnBrk="0" fontAlgn="base" hangingPunct="0">
                <a:spcBef>
                  <a:spcPct val="0"/>
                </a:spcBef>
                <a:spcAft>
                  <a:spcPct val="0"/>
                </a:spcAft>
                <a:defRPr/>
              </a:pPr>
              <a:t>‹#›</a:t>
            </a:fld>
            <a:endParaRPr lang="en-US">
              <a:solidFill>
                <a:srgbClr val="000000"/>
              </a:solidFill>
            </a:endParaRPr>
          </a:p>
        </p:txBody>
      </p:sp>
      <p:sp>
        <p:nvSpPr>
          <p:cNvPr id="3188" name="Rectangle 116"/>
          <p:cNvSpPr>
            <a:spLocks noGrp="1" noChangeArrowheads="1"/>
          </p:cNvSpPr>
          <p:nvPr>
            <p:ph type="ftr" sz="quarter" idx="3"/>
          </p:nvPr>
        </p:nvSpPr>
        <p:spPr bwMode="auto">
          <a:xfrm>
            <a:off x="3498996" y="7338977"/>
            <a:ext cx="3242972" cy="5120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buFontTx/>
              <a:buNone/>
              <a:defRPr sz="1568" b="0" smtClean="0">
                <a:solidFill>
                  <a:schemeClr val="tx1"/>
                </a:solidFill>
              </a:defRPr>
            </a:lvl1pPr>
          </a:lstStyle>
          <a:p>
            <a:pPr fontAlgn="base">
              <a:spcBef>
                <a:spcPct val="0"/>
              </a:spcBef>
              <a:spcAft>
                <a:spcPct val="0"/>
              </a:spcAft>
              <a:defRPr/>
            </a:pPr>
            <a:endParaRPr lang="en-US">
              <a:solidFill>
                <a:srgbClr val="000000"/>
              </a:solidFill>
            </a:endParaRPr>
          </a:p>
        </p:txBody>
      </p:sp>
      <p:sp>
        <p:nvSpPr>
          <p:cNvPr id="3195" name="Line 123"/>
          <p:cNvSpPr>
            <a:spLocks noChangeShapeType="1"/>
          </p:cNvSpPr>
          <p:nvPr userDrawn="1"/>
        </p:nvSpPr>
        <p:spPr bwMode="auto">
          <a:xfrm>
            <a:off x="9143972" y="1139604"/>
            <a:ext cx="64006" cy="204453"/>
          </a:xfrm>
          <a:prstGeom prst="line">
            <a:avLst/>
          </a:prstGeom>
          <a:noFill/>
          <a:ln w="57150">
            <a:solidFill>
              <a:schemeClr val="bg1"/>
            </a:solidFill>
            <a:round/>
            <a:headEnd/>
            <a:tailEnd/>
          </a:ln>
          <a:effectLst/>
        </p:spPr>
        <p:txBody>
          <a:bodyPr/>
          <a:lstStyle/>
          <a:p>
            <a:pPr defTabSz="1024037" eaLnBrk="0" fontAlgn="base" hangingPunct="0">
              <a:lnSpc>
                <a:spcPct val="80000"/>
              </a:lnSpc>
              <a:spcBef>
                <a:spcPct val="0"/>
              </a:spcBef>
              <a:spcAft>
                <a:spcPct val="0"/>
              </a:spcAft>
              <a:buFont typeface="Monotype Sorts" pitchFamily="2" charset="2"/>
              <a:buNone/>
              <a:defRPr/>
            </a:pPr>
            <a:endParaRPr lang="en-US" sz="2240" b="1">
              <a:solidFill>
                <a:srgbClr val="000000"/>
              </a:solidFill>
            </a:endParaRPr>
          </a:p>
        </p:txBody>
      </p:sp>
      <p:pic>
        <p:nvPicPr>
          <p:cNvPr id="5134" name="Picture 121"/>
          <p:cNvPicPr>
            <a:picLocks noChangeAspect="1" noChangeArrowheads="1"/>
          </p:cNvPicPr>
          <p:nvPr userDrawn="1"/>
        </p:nvPicPr>
        <p:blipFill>
          <a:blip r:embed="rId13" cstate="print"/>
          <a:srcRect/>
          <a:stretch>
            <a:fillRect/>
          </a:stretch>
        </p:blipFill>
        <p:spPr bwMode="auto">
          <a:xfrm>
            <a:off x="8983957" y="680918"/>
            <a:ext cx="1184111" cy="668473"/>
          </a:xfrm>
          <a:prstGeom prst="rect">
            <a:avLst/>
          </a:prstGeom>
          <a:noFill/>
          <a:ln w="9525">
            <a:noFill/>
            <a:miter lim="800000"/>
            <a:headEnd/>
            <a:tailEnd/>
          </a:ln>
        </p:spPr>
      </p:pic>
      <p:sp>
        <p:nvSpPr>
          <p:cNvPr id="3194" name="AutoShape 122"/>
          <p:cNvSpPr>
            <a:spLocks noChangeArrowheads="1"/>
          </p:cNvSpPr>
          <p:nvPr userDrawn="1"/>
        </p:nvSpPr>
        <p:spPr bwMode="invGray">
          <a:xfrm>
            <a:off x="1080991" y="1111159"/>
            <a:ext cx="8059425" cy="213342"/>
          </a:xfrm>
          <a:prstGeom prst="roundRect">
            <a:avLst>
              <a:gd name="adj" fmla="val 16667"/>
            </a:avLst>
          </a:prstGeom>
          <a:gradFill rotWithShape="0">
            <a:gsLst>
              <a:gs pos="0">
                <a:srgbClr val="000000"/>
              </a:gs>
              <a:gs pos="39999">
                <a:srgbClr val="0A128C"/>
              </a:gs>
              <a:gs pos="70000">
                <a:srgbClr val="181CC7"/>
              </a:gs>
              <a:gs pos="88000">
                <a:srgbClr val="7005D4"/>
              </a:gs>
              <a:gs pos="100000">
                <a:srgbClr val="8C3D91"/>
              </a:gs>
            </a:gsLst>
            <a:lin ang="0" scaled="1"/>
          </a:gradFill>
          <a:ln w="19050">
            <a:noFill/>
            <a:round/>
            <a:headEnd/>
            <a:tailEnd/>
          </a:ln>
          <a:effectLst/>
        </p:spPr>
        <p:txBody>
          <a:bodyPr wrap="none" anchor="ctr"/>
          <a:lstStyle/>
          <a:p>
            <a:pPr algn="ctr" defTabSz="1024037" eaLnBrk="0" fontAlgn="base" hangingPunct="0">
              <a:spcBef>
                <a:spcPct val="0"/>
              </a:spcBef>
              <a:spcAft>
                <a:spcPct val="0"/>
              </a:spcAft>
              <a:defRPr/>
            </a:pPr>
            <a:endParaRPr lang="en-US" sz="4032">
              <a:solidFill>
                <a:srgbClr val="008000"/>
              </a:solidFill>
            </a:endParaRPr>
          </a:p>
        </p:txBody>
      </p:sp>
      <p:sp>
        <p:nvSpPr>
          <p:cNvPr id="3197" name="Rectangle 125"/>
          <p:cNvSpPr>
            <a:spLocks noGrp="1" noChangeArrowheads="1"/>
          </p:cNvSpPr>
          <p:nvPr>
            <p:ph type="title"/>
          </p:nvPr>
        </p:nvSpPr>
        <p:spPr bwMode="auto">
          <a:xfrm>
            <a:off x="1536145" y="204454"/>
            <a:ext cx="7166897" cy="8195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44076360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spd="slow"/>
  <p:hf hdr="0" ftr="0" dt="0"/>
  <p:txStyles>
    <p:titleStyle>
      <a:lvl1pPr algn="ctr" rtl="0" eaLnBrk="0" fontAlgn="base" hangingPunct="0">
        <a:spcBef>
          <a:spcPct val="0"/>
        </a:spcBef>
        <a:spcAft>
          <a:spcPct val="0"/>
        </a:spcAft>
        <a:defRPr sz="4032" b="1" i="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32" b="1" i="1">
          <a:solidFill>
            <a:schemeClr val="tx2"/>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sz="4032" b="1" i="1">
          <a:solidFill>
            <a:schemeClr val="tx2"/>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sz="4032" b="1" i="1">
          <a:solidFill>
            <a:schemeClr val="tx2"/>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sz="4032" b="1" i="1">
          <a:solidFill>
            <a:schemeClr val="tx2"/>
          </a:solidFill>
          <a:effectLst>
            <a:outerShdw blurRad="38100" dist="38100" dir="2700000" algn="tl">
              <a:srgbClr val="C0C0C0"/>
            </a:outerShdw>
          </a:effectLst>
          <a:latin typeface="Times New Roman" pitchFamily="18" charset="0"/>
        </a:defRPr>
      </a:lvl5pPr>
      <a:lvl6pPr marL="512018" algn="ctr" rtl="0" eaLnBrk="0" fontAlgn="base" hangingPunct="0">
        <a:spcBef>
          <a:spcPct val="0"/>
        </a:spcBef>
        <a:spcAft>
          <a:spcPct val="0"/>
        </a:spcAft>
        <a:defRPr sz="4032" b="1" i="1">
          <a:solidFill>
            <a:schemeClr val="tx2"/>
          </a:solidFill>
          <a:effectLst>
            <a:outerShdw blurRad="38100" dist="38100" dir="2700000" algn="tl">
              <a:srgbClr val="C0C0C0"/>
            </a:outerShdw>
          </a:effectLst>
          <a:latin typeface="Times New Roman" pitchFamily="18" charset="0"/>
        </a:defRPr>
      </a:lvl6pPr>
      <a:lvl7pPr marL="1024037" algn="ctr" rtl="0" eaLnBrk="0" fontAlgn="base" hangingPunct="0">
        <a:spcBef>
          <a:spcPct val="0"/>
        </a:spcBef>
        <a:spcAft>
          <a:spcPct val="0"/>
        </a:spcAft>
        <a:defRPr sz="4032" b="1" i="1">
          <a:solidFill>
            <a:schemeClr val="tx2"/>
          </a:solidFill>
          <a:effectLst>
            <a:outerShdw blurRad="38100" dist="38100" dir="2700000" algn="tl">
              <a:srgbClr val="C0C0C0"/>
            </a:outerShdw>
          </a:effectLst>
          <a:latin typeface="Times New Roman" pitchFamily="18" charset="0"/>
        </a:defRPr>
      </a:lvl7pPr>
      <a:lvl8pPr marL="1536055" algn="ctr" rtl="0" eaLnBrk="0" fontAlgn="base" hangingPunct="0">
        <a:spcBef>
          <a:spcPct val="0"/>
        </a:spcBef>
        <a:spcAft>
          <a:spcPct val="0"/>
        </a:spcAft>
        <a:defRPr sz="4032" b="1" i="1">
          <a:solidFill>
            <a:schemeClr val="tx2"/>
          </a:solidFill>
          <a:effectLst>
            <a:outerShdw blurRad="38100" dist="38100" dir="2700000" algn="tl">
              <a:srgbClr val="C0C0C0"/>
            </a:outerShdw>
          </a:effectLst>
          <a:latin typeface="Times New Roman" pitchFamily="18" charset="0"/>
        </a:defRPr>
      </a:lvl8pPr>
      <a:lvl9pPr marL="2048073" algn="ctr" rtl="0" eaLnBrk="0" fontAlgn="base" hangingPunct="0">
        <a:spcBef>
          <a:spcPct val="0"/>
        </a:spcBef>
        <a:spcAft>
          <a:spcPct val="0"/>
        </a:spcAft>
        <a:defRPr sz="4032" b="1" i="1">
          <a:solidFill>
            <a:schemeClr val="tx2"/>
          </a:solidFill>
          <a:effectLst>
            <a:outerShdw blurRad="38100" dist="38100" dir="2700000" algn="tl">
              <a:srgbClr val="C0C0C0"/>
            </a:outerShdw>
          </a:effectLst>
          <a:latin typeface="Times New Roman" pitchFamily="18" charset="0"/>
        </a:defRPr>
      </a:lvl9pPr>
    </p:titleStyle>
    <p:bodyStyle>
      <a:lvl1pPr marL="384014" indent="-384014" algn="l" rtl="0" eaLnBrk="0" fontAlgn="base" hangingPunct="0">
        <a:spcBef>
          <a:spcPct val="20000"/>
        </a:spcBef>
        <a:spcAft>
          <a:spcPct val="0"/>
        </a:spcAft>
        <a:buClr>
          <a:schemeClr val="tx2"/>
        </a:buClr>
        <a:buChar char="•"/>
        <a:defRPr sz="3584">
          <a:solidFill>
            <a:schemeClr val="tx1"/>
          </a:solidFill>
          <a:latin typeface="+mn-lt"/>
          <a:ea typeface="+mn-ea"/>
          <a:cs typeface="+mn-cs"/>
        </a:defRPr>
      </a:lvl1pPr>
      <a:lvl2pPr marL="832030" indent="-320011" algn="l" rtl="0" eaLnBrk="0" fontAlgn="base" hangingPunct="0">
        <a:spcBef>
          <a:spcPct val="20000"/>
        </a:spcBef>
        <a:spcAft>
          <a:spcPct val="0"/>
        </a:spcAft>
        <a:buClr>
          <a:schemeClr val="tx2"/>
        </a:buClr>
        <a:buChar char="–"/>
        <a:defRPr sz="3136">
          <a:solidFill>
            <a:schemeClr val="tx1"/>
          </a:solidFill>
          <a:latin typeface="+mn-lt"/>
        </a:defRPr>
      </a:lvl2pPr>
      <a:lvl3pPr marL="1280046" indent="-256009" algn="l" rtl="0" eaLnBrk="0" fontAlgn="base" hangingPunct="0">
        <a:spcBef>
          <a:spcPct val="20000"/>
        </a:spcBef>
        <a:spcAft>
          <a:spcPct val="0"/>
        </a:spcAft>
        <a:buClr>
          <a:schemeClr val="tx2"/>
        </a:buClr>
        <a:buChar char="•"/>
        <a:defRPr sz="2688">
          <a:solidFill>
            <a:schemeClr val="tx1"/>
          </a:solidFill>
          <a:latin typeface="+mn-lt"/>
        </a:defRPr>
      </a:lvl3pPr>
      <a:lvl4pPr marL="1792064" indent="-256009" algn="l" rtl="0" eaLnBrk="0" fontAlgn="base" hangingPunct="0">
        <a:spcBef>
          <a:spcPct val="20000"/>
        </a:spcBef>
        <a:spcAft>
          <a:spcPct val="0"/>
        </a:spcAft>
        <a:buClr>
          <a:schemeClr val="tx2"/>
        </a:buClr>
        <a:buChar char="–"/>
        <a:defRPr sz="2240">
          <a:solidFill>
            <a:schemeClr val="tx1"/>
          </a:solidFill>
          <a:latin typeface="+mn-lt"/>
        </a:defRPr>
      </a:lvl4pPr>
      <a:lvl5pPr marL="2304082" indent="-256009" algn="l" rtl="0" eaLnBrk="0" fontAlgn="base" hangingPunct="0">
        <a:spcBef>
          <a:spcPct val="20000"/>
        </a:spcBef>
        <a:spcAft>
          <a:spcPct val="0"/>
        </a:spcAft>
        <a:buClr>
          <a:schemeClr val="tx2"/>
        </a:buClr>
        <a:buChar char="•"/>
        <a:defRPr sz="2240">
          <a:solidFill>
            <a:schemeClr val="tx1"/>
          </a:solidFill>
          <a:latin typeface="+mn-lt"/>
        </a:defRPr>
      </a:lvl5pPr>
      <a:lvl6pPr marL="2816101" indent="-256009" algn="l" rtl="0" eaLnBrk="0" fontAlgn="base" hangingPunct="0">
        <a:spcBef>
          <a:spcPct val="20000"/>
        </a:spcBef>
        <a:spcAft>
          <a:spcPct val="0"/>
        </a:spcAft>
        <a:buClr>
          <a:schemeClr val="tx2"/>
        </a:buClr>
        <a:buChar char="•"/>
        <a:defRPr sz="2240">
          <a:solidFill>
            <a:schemeClr val="tx1"/>
          </a:solidFill>
          <a:latin typeface="+mn-lt"/>
        </a:defRPr>
      </a:lvl6pPr>
      <a:lvl7pPr marL="3328119" indent="-256009" algn="l" rtl="0" eaLnBrk="0" fontAlgn="base" hangingPunct="0">
        <a:spcBef>
          <a:spcPct val="20000"/>
        </a:spcBef>
        <a:spcAft>
          <a:spcPct val="0"/>
        </a:spcAft>
        <a:buClr>
          <a:schemeClr val="tx2"/>
        </a:buClr>
        <a:buChar char="•"/>
        <a:defRPr sz="2240">
          <a:solidFill>
            <a:schemeClr val="tx1"/>
          </a:solidFill>
          <a:latin typeface="+mn-lt"/>
        </a:defRPr>
      </a:lvl7pPr>
      <a:lvl8pPr marL="3840137" indent="-256009" algn="l" rtl="0" eaLnBrk="0" fontAlgn="base" hangingPunct="0">
        <a:spcBef>
          <a:spcPct val="20000"/>
        </a:spcBef>
        <a:spcAft>
          <a:spcPct val="0"/>
        </a:spcAft>
        <a:buClr>
          <a:schemeClr val="tx2"/>
        </a:buClr>
        <a:buChar char="•"/>
        <a:defRPr sz="2240">
          <a:solidFill>
            <a:schemeClr val="tx1"/>
          </a:solidFill>
          <a:latin typeface="+mn-lt"/>
        </a:defRPr>
      </a:lvl8pPr>
      <a:lvl9pPr marL="4352155" indent="-256009" algn="l" rtl="0" eaLnBrk="0" fontAlgn="base" hangingPunct="0">
        <a:spcBef>
          <a:spcPct val="20000"/>
        </a:spcBef>
        <a:spcAft>
          <a:spcPct val="0"/>
        </a:spcAft>
        <a:buClr>
          <a:schemeClr val="tx2"/>
        </a:buClr>
        <a:buChar char="•"/>
        <a:defRPr sz="2240">
          <a:solidFill>
            <a:schemeClr val="tx1"/>
          </a:solidFill>
          <a:latin typeface="+mn-lt"/>
        </a:defRPr>
      </a:lvl9pPr>
    </p:bodyStyle>
    <p:otherStyle>
      <a:defPPr>
        <a:defRPr lang="en-US"/>
      </a:defPPr>
      <a:lvl1pPr marL="0" algn="l" defTabSz="1024037" rtl="0" eaLnBrk="1" latinLnBrk="0" hangingPunct="1">
        <a:defRPr sz="2016" kern="1200">
          <a:solidFill>
            <a:schemeClr val="tx1"/>
          </a:solidFill>
          <a:latin typeface="+mn-lt"/>
          <a:ea typeface="+mn-ea"/>
          <a:cs typeface="+mn-cs"/>
        </a:defRPr>
      </a:lvl1pPr>
      <a:lvl2pPr marL="512018" algn="l" defTabSz="1024037" rtl="0" eaLnBrk="1" latinLnBrk="0" hangingPunct="1">
        <a:defRPr sz="2016" kern="1200">
          <a:solidFill>
            <a:schemeClr val="tx1"/>
          </a:solidFill>
          <a:latin typeface="+mn-lt"/>
          <a:ea typeface="+mn-ea"/>
          <a:cs typeface="+mn-cs"/>
        </a:defRPr>
      </a:lvl2pPr>
      <a:lvl3pPr marL="1024037" algn="l" defTabSz="1024037" rtl="0" eaLnBrk="1" latinLnBrk="0" hangingPunct="1">
        <a:defRPr sz="2016" kern="1200">
          <a:solidFill>
            <a:schemeClr val="tx1"/>
          </a:solidFill>
          <a:latin typeface="+mn-lt"/>
          <a:ea typeface="+mn-ea"/>
          <a:cs typeface="+mn-cs"/>
        </a:defRPr>
      </a:lvl3pPr>
      <a:lvl4pPr marL="1536055" algn="l" defTabSz="1024037" rtl="0" eaLnBrk="1" latinLnBrk="0" hangingPunct="1">
        <a:defRPr sz="2016" kern="1200">
          <a:solidFill>
            <a:schemeClr val="tx1"/>
          </a:solidFill>
          <a:latin typeface="+mn-lt"/>
          <a:ea typeface="+mn-ea"/>
          <a:cs typeface="+mn-cs"/>
        </a:defRPr>
      </a:lvl4pPr>
      <a:lvl5pPr marL="2048073" algn="l" defTabSz="1024037" rtl="0" eaLnBrk="1" latinLnBrk="0" hangingPunct="1">
        <a:defRPr sz="2016" kern="1200">
          <a:solidFill>
            <a:schemeClr val="tx1"/>
          </a:solidFill>
          <a:latin typeface="+mn-lt"/>
          <a:ea typeface="+mn-ea"/>
          <a:cs typeface="+mn-cs"/>
        </a:defRPr>
      </a:lvl5pPr>
      <a:lvl6pPr marL="2560091" algn="l" defTabSz="1024037" rtl="0" eaLnBrk="1" latinLnBrk="0" hangingPunct="1">
        <a:defRPr sz="2016" kern="1200">
          <a:solidFill>
            <a:schemeClr val="tx1"/>
          </a:solidFill>
          <a:latin typeface="+mn-lt"/>
          <a:ea typeface="+mn-ea"/>
          <a:cs typeface="+mn-cs"/>
        </a:defRPr>
      </a:lvl6pPr>
      <a:lvl7pPr marL="3072110" algn="l" defTabSz="1024037" rtl="0" eaLnBrk="1" latinLnBrk="0" hangingPunct="1">
        <a:defRPr sz="2016" kern="1200">
          <a:solidFill>
            <a:schemeClr val="tx1"/>
          </a:solidFill>
          <a:latin typeface="+mn-lt"/>
          <a:ea typeface="+mn-ea"/>
          <a:cs typeface="+mn-cs"/>
        </a:defRPr>
      </a:lvl7pPr>
      <a:lvl8pPr marL="3584128" algn="l" defTabSz="1024037" rtl="0" eaLnBrk="1" latinLnBrk="0" hangingPunct="1">
        <a:defRPr sz="2016" kern="1200">
          <a:solidFill>
            <a:schemeClr val="tx1"/>
          </a:solidFill>
          <a:latin typeface="+mn-lt"/>
          <a:ea typeface="+mn-ea"/>
          <a:cs typeface="+mn-cs"/>
        </a:defRPr>
      </a:lvl8pPr>
      <a:lvl9pPr marL="4096146" algn="l" defTabSz="1024037" rtl="0" eaLnBrk="1" latinLnBrk="0" hangingPunct="1">
        <a:defRPr sz="20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defensetravel.dod.mil/Passport/bin/Passport.html" TargetMode="External"/><Relationship Id="rId2" Type="http://schemas.openxmlformats.org/officeDocument/2006/relationships/hyperlink" Target="https://portal.ndu.edu/Policies%20Instructions%20and%20Guidance/Travel%20Requests%20and%20Defense%20Travel%20System%20Instruction.pdfBrigad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slideLayout" Target="../slideLayouts/slideLayout12.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265" y="393042"/>
            <a:ext cx="10240433" cy="832035"/>
          </a:xfrm>
        </p:spPr>
        <p:txBody>
          <a:bodyPr>
            <a:noAutofit/>
          </a:bodyPr>
          <a:lstStyle/>
          <a:p>
            <a:r>
              <a:rPr lang="en-US" dirty="0">
                <a:solidFill>
                  <a:srgbClr val="FFFF00"/>
                </a:solidFill>
              </a:rPr>
              <a:t>Student Orientation</a:t>
            </a:r>
            <a:endParaRPr lang="en-US" sz="3136" dirty="0">
              <a:solidFill>
                <a:srgbClr val="00B050"/>
              </a:solidFill>
            </a:endParaRPr>
          </a:p>
        </p:txBody>
      </p:sp>
      <p:sp>
        <p:nvSpPr>
          <p:cNvPr id="17" name="Subtitle 16"/>
          <p:cNvSpPr>
            <a:spLocks noGrp="1"/>
          </p:cNvSpPr>
          <p:nvPr>
            <p:ph type="subTitle" idx="1"/>
          </p:nvPr>
        </p:nvSpPr>
        <p:spPr>
          <a:xfrm>
            <a:off x="1536330" y="5023027"/>
            <a:ext cx="7168303" cy="1684249"/>
          </a:xfrm>
        </p:spPr>
        <p:txBody>
          <a:bodyPr>
            <a:normAutofit/>
          </a:bodyPr>
          <a:lstStyle/>
          <a:p>
            <a:endParaRPr lang="en-US" dirty="0">
              <a:solidFill>
                <a:srgbClr val="66FF33"/>
              </a:solidFill>
            </a:endParaRPr>
          </a:p>
          <a:p>
            <a:r>
              <a:rPr lang="en-US" dirty="0"/>
              <a:t>Financial Services Staff</a:t>
            </a:r>
          </a:p>
        </p:txBody>
      </p:sp>
    </p:spTree>
    <p:extLst>
      <p:ext uri="{BB962C8B-B14F-4D97-AF65-F5344CB8AC3E}">
        <p14:creationId xmlns:p14="http://schemas.microsoft.com/office/powerpoint/2010/main" val="588323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221816"/>
            <a:ext cx="10240433" cy="1083347"/>
          </a:xfrm>
        </p:spPr>
        <p:txBody>
          <a:bodyPr/>
          <a:lstStyle/>
          <a:p>
            <a:r>
              <a:rPr lang="en-US" sz="3200" b="1" i="1" dirty="0">
                <a:latin typeface="+mn-lt"/>
              </a:rPr>
              <a:t>CITIBANK GOVERNMENT TRAVEL CARD PROGRAM</a:t>
            </a:r>
            <a:br>
              <a:rPr lang="en-US" b="1" i="1" dirty="0">
                <a:latin typeface="Bookman Old Style" pitchFamily="18" charset="0"/>
              </a:rPr>
            </a:br>
            <a:endParaRPr lang="en-US" sz="1120" b="1" i="1" dirty="0">
              <a:latin typeface="Bookman Old Style" pitchFamily="18" charset="0"/>
            </a:endParaRPr>
          </a:p>
        </p:txBody>
      </p:sp>
      <p:sp>
        <p:nvSpPr>
          <p:cNvPr id="2051" name="Rectangle 3"/>
          <p:cNvSpPr>
            <a:spLocks noGrp="1" noChangeArrowheads="1"/>
          </p:cNvSpPr>
          <p:nvPr>
            <p:ph type="body" idx="1"/>
          </p:nvPr>
        </p:nvSpPr>
        <p:spPr>
          <a:xfrm>
            <a:off x="409433" y="1525866"/>
            <a:ext cx="9063232" cy="5721094"/>
          </a:xfrm>
        </p:spPr>
        <p:txBody>
          <a:bodyPr>
            <a:noAutofit/>
          </a:bodyPr>
          <a:lstStyle/>
          <a:p>
            <a:pPr marL="0" indent="0">
              <a:lnSpc>
                <a:spcPct val="80000"/>
              </a:lnSpc>
              <a:buNone/>
            </a:pPr>
            <a:r>
              <a:rPr lang="en-US" sz="2400" b="1" i="1" u="sng" dirty="0">
                <a:solidFill>
                  <a:schemeClr val="tx1"/>
                </a:solidFill>
              </a:rPr>
              <a:t>NEW CARDHOLDERS</a:t>
            </a:r>
          </a:p>
          <a:p>
            <a:pPr marL="269771" indent="-342900">
              <a:spcBef>
                <a:spcPts val="1800"/>
              </a:spcBef>
              <a:buFont typeface="+mj-lt"/>
              <a:buAutoNum type="arabicPeriod"/>
            </a:pPr>
            <a:r>
              <a:rPr lang="en-US" sz="1800" dirty="0">
                <a:solidFill>
                  <a:schemeClr val="tx1"/>
                </a:solidFill>
              </a:rPr>
              <a:t>Must have HRD in-processing paperwork</a:t>
            </a:r>
          </a:p>
          <a:p>
            <a:pPr marL="269771" indent="-342900">
              <a:spcBef>
                <a:spcPts val="1800"/>
              </a:spcBef>
              <a:buFont typeface="+mj-lt"/>
              <a:buAutoNum type="arabicPeriod"/>
            </a:pPr>
            <a:r>
              <a:rPr lang="en-US" sz="1800" dirty="0">
                <a:solidFill>
                  <a:schemeClr val="tx1"/>
                </a:solidFill>
              </a:rPr>
              <a:t>After you receive your email address account you will receive the forms below by submitting request email to Jordan Miles, Jordan.s.miles.civ@ndu.edu:</a:t>
            </a:r>
          </a:p>
          <a:p>
            <a:pPr lvl="1">
              <a:lnSpc>
                <a:spcPct val="80000"/>
              </a:lnSpc>
            </a:pPr>
            <a:r>
              <a:rPr lang="en-US" sz="1800" dirty="0">
                <a:solidFill>
                  <a:schemeClr val="tx1"/>
                </a:solidFill>
              </a:rPr>
              <a:t>Citibank Applications </a:t>
            </a:r>
          </a:p>
          <a:p>
            <a:pPr lvl="1">
              <a:lnSpc>
                <a:spcPct val="80000"/>
              </a:lnSpc>
            </a:pPr>
            <a:r>
              <a:rPr lang="en-US" sz="1800" dirty="0">
                <a:solidFill>
                  <a:schemeClr val="tx1"/>
                </a:solidFill>
              </a:rPr>
              <a:t>Statement of Understanding (</a:t>
            </a:r>
            <a:r>
              <a:rPr lang="en-US" sz="1800" dirty="0" err="1">
                <a:solidFill>
                  <a:schemeClr val="tx1"/>
                </a:solidFill>
              </a:rPr>
              <a:t>SoU</a:t>
            </a:r>
            <a:r>
              <a:rPr lang="en-US" sz="1800" dirty="0">
                <a:solidFill>
                  <a:schemeClr val="tx1"/>
                </a:solidFill>
              </a:rPr>
              <a:t>)</a:t>
            </a:r>
          </a:p>
          <a:p>
            <a:pPr lvl="1">
              <a:lnSpc>
                <a:spcPct val="80000"/>
              </a:lnSpc>
            </a:pPr>
            <a:r>
              <a:rPr lang="en-US" sz="1800" u="sng" dirty="0">
                <a:solidFill>
                  <a:schemeClr val="tx1"/>
                </a:solidFill>
              </a:rPr>
              <a:t>Travel Card Training  </a:t>
            </a:r>
            <a:r>
              <a:rPr lang="en-US" sz="1800" b="1" i="1" dirty="0">
                <a:solidFill>
                  <a:schemeClr val="tx1"/>
                </a:solidFill>
              </a:rPr>
              <a:t>-  </a:t>
            </a:r>
            <a:r>
              <a:rPr lang="en-US" sz="1800" dirty="0">
                <a:solidFill>
                  <a:schemeClr val="tx1"/>
                </a:solidFill>
              </a:rPr>
              <a:t>Passport Trax training (Travel 101) https://www.defensetravel.dod.mil/ &lt;https://www.defensetravel.dod.mil/</a:t>
            </a:r>
          </a:p>
        </p:txBody>
      </p:sp>
      <p:pic>
        <p:nvPicPr>
          <p:cNvPr id="2062" name="Picture 14"/>
          <p:cNvPicPr>
            <a:picLocks noChangeAspect="1" noChangeArrowheads="1"/>
          </p:cNvPicPr>
          <p:nvPr/>
        </p:nvPicPr>
        <p:blipFill>
          <a:blip r:embed="rId3" cstate="print"/>
          <a:srcRect/>
          <a:stretch>
            <a:fillRect/>
          </a:stretch>
        </p:blipFill>
        <p:spPr bwMode="auto">
          <a:xfrm>
            <a:off x="7290808" y="5486676"/>
            <a:ext cx="1840334" cy="1335566"/>
          </a:xfrm>
          <a:prstGeom prst="rect">
            <a:avLst/>
          </a:prstGeom>
          <a:noFill/>
          <a:ln w="9525">
            <a:noFill/>
            <a:miter lim="800000"/>
            <a:headEnd/>
            <a:tailEnd/>
          </a:ln>
          <a:effectLst/>
        </p:spPr>
      </p:pic>
      <p:sp>
        <p:nvSpPr>
          <p:cNvPr id="2" name="TextBox 1"/>
          <p:cNvSpPr txBox="1"/>
          <p:nvPr/>
        </p:nvSpPr>
        <p:spPr>
          <a:xfrm>
            <a:off x="9836727" y="6206836"/>
            <a:ext cx="184731" cy="402546"/>
          </a:xfrm>
          <a:prstGeom prst="rect">
            <a:avLst/>
          </a:prstGeom>
          <a:noFill/>
        </p:spPr>
        <p:txBody>
          <a:bodyPr wrap="none" rtlCol="0">
            <a:spAutoFit/>
          </a:bodyPr>
          <a:lstStyle/>
          <a:p>
            <a:endParaRPr lang="en-US" dirty="0"/>
          </a:p>
        </p:txBody>
      </p:sp>
      <p:sp>
        <p:nvSpPr>
          <p:cNvPr id="4" name="TextBox 3"/>
          <p:cNvSpPr txBox="1"/>
          <p:nvPr/>
        </p:nvSpPr>
        <p:spPr>
          <a:xfrm>
            <a:off x="451329" y="7147663"/>
            <a:ext cx="4905510" cy="307777"/>
          </a:xfrm>
          <a:prstGeom prst="rect">
            <a:avLst/>
          </a:prstGeom>
          <a:noFill/>
        </p:spPr>
        <p:txBody>
          <a:bodyPr wrap="none" rtlCol="0">
            <a:spAutoFit/>
          </a:bodyPr>
          <a:lstStyle/>
          <a:p>
            <a:r>
              <a:rPr lang="en-US" sz="1400" b="1" i="1" dirty="0">
                <a:latin typeface="Bookman Old Style" pitchFamily="18" charset="0"/>
              </a:rPr>
              <a:t>Jordan Miles –  AGENCY PROGRAM COORDINATOR</a:t>
            </a:r>
            <a:endParaRPr lang="en-US" sz="1400" dirty="0"/>
          </a:p>
        </p:txBody>
      </p:sp>
    </p:spTree>
    <p:extLst>
      <p:ext uri="{BB962C8B-B14F-4D97-AF65-F5344CB8AC3E}">
        <p14:creationId xmlns:p14="http://schemas.microsoft.com/office/powerpoint/2010/main" val="2824331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221816"/>
            <a:ext cx="10240433" cy="1083347"/>
          </a:xfrm>
        </p:spPr>
        <p:txBody>
          <a:bodyPr/>
          <a:lstStyle/>
          <a:p>
            <a:r>
              <a:rPr lang="en-US" sz="3200" b="1" i="1" dirty="0">
                <a:latin typeface="+mn-lt"/>
              </a:rPr>
              <a:t>CITIBANK GOVERNMENT TRAVEL CARD PROGRAM</a:t>
            </a:r>
            <a:br>
              <a:rPr lang="en-US" b="1" i="1" dirty="0">
                <a:latin typeface="Bookman Old Style" pitchFamily="18" charset="0"/>
              </a:rPr>
            </a:br>
            <a:endParaRPr lang="en-US" sz="1120" b="1" i="1" dirty="0">
              <a:latin typeface="Bookman Old Style" pitchFamily="18" charset="0"/>
            </a:endParaRPr>
          </a:p>
        </p:txBody>
      </p:sp>
      <p:sp>
        <p:nvSpPr>
          <p:cNvPr id="2051" name="Rectangle 3"/>
          <p:cNvSpPr>
            <a:spLocks noGrp="1" noChangeArrowheads="1"/>
          </p:cNvSpPr>
          <p:nvPr>
            <p:ph type="body" idx="1"/>
          </p:nvPr>
        </p:nvSpPr>
        <p:spPr>
          <a:xfrm>
            <a:off x="409433" y="1525866"/>
            <a:ext cx="9063232" cy="5721094"/>
          </a:xfrm>
        </p:spPr>
        <p:txBody>
          <a:bodyPr>
            <a:noAutofit/>
          </a:bodyPr>
          <a:lstStyle/>
          <a:p>
            <a:pPr marL="0" indent="0">
              <a:lnSpc>
                <a:spcPct val="80000"/>
              </a:lnSpc>
              <a:buNone/>
            </a:pPr>
            <a:r>
              <a:rPr lang="en-US" sz="2400" b="1" i="1" u="sng" dirty="0">
                <a:solidFill>
                  <a:schemeClr val="tx1"/>
                </a:solidFill>
              </a:rPr>
              <a:t>TRANSFERRING CARD INFORMATION - FORMER DOD AGENCY ONLY</a:t>
            </a:r>
          </a:p>
          <a:p>
            <a:pPr marL="342900" indent="-342900">
              <a:lnSpc>
                <a:spcPct val="80000"/>
              </a:lnSpc>
              <a:buFont typeface="+mj-lt"/>
              <a:buAutoNum type="arabicPeriod"/>
            </a:pPr>
            <a:r>
              <a:rPr lang="en-US" sz="1800" dirty="0">
                <a:solidFill>
                  <a:schemeClr val="tx1"/>
                </a:solidFill>
              </a:rPr>
              <a:t> Must have HRD in-processing paperwork</a:t>
            </a:r>
          </a:p>
          <a:p>
            <a:pPr marL="342900" indent="-342900">
              <a:lnSpc>
                <a:spcPct val="80000"/>
              </a:lnSpc>
              <a:buFont typeface="+mj-lt"/>
              <a:buAutoNum type="arabicPeriod"/>
            </a:pPr>
            <a:r>
              <a:rPr lang="en-US" sz="1800" dirty="0">
                <a:solidFill>
                  <a:schemeClr val="tx1"/>
                </a:solidFill>
              </a:rPr>
              <a:t>Complete Transfer Form – Social Security Number or Account Number required</a:t>
            </a:r>
          </a:p>
          <a:p>
            <a:pPr lvl="1">
              <a:lnSpc>
                <a:spcPct val="80000"/>
              </a:lnSpc>
            </a:pPr>
            <a:r>
              <a:rPr lang="en-US" sz="1576" dirty="0">
                <a:solidFill>
                  <a:schemeClr val="tx1"/>
                </a:solidFill>
              </a:rPr>
              <a:t>Update address, phone number, date of birth</a:t>
            </a:r>
          </a:p>
          <a:p>
            <a:pPr marL="0" indent="0">
              <a:lnSpc>
                <a:spcPct val="80000"/>
              </a:lnSpc>
              <a:buNone/>
            </a:pPr>
            <a:r>
              <a:rPr lang="en-US" sz="1200" b="1" u="sng" dirty="0">
                <a:solidFill>
                  <a:schemeClr val="tx1"/>
                </a:solidFill>
              </a:rPr>
              <a:t>NEW DOD TRAVEL CARD REQUIREMENT</a:t>
            </a:r>
            <a:r>
              <a:rPr lang="en-US" sz="1200" b="1" dirty="0">
                <a:solidFill>
                  <a:schemeClr val="tx1"/>
                </a:solidFill>
              </a:rPr>
              <a:t>   </a:t>
            </a:r>
            <a:r>
              <a:rPr lang="en-US" sz="1200" dirty="0">
                <a:solidFill>
                  <a:schemeClr val="tx1"/>
                </a:solidFill>
              </a:rPr>
              <a:t>THE GOVERNMENT TRAVEL CHARGE CARD REGULATIONS: AUTHORIZED BY </a:t>
            </a:r>
            <a:r>
              <a:rPr lang="en-US" sz="1200" dirty="0" err="1">
                <a:solidFill>
                  <a:schemeClr val="tx1"/>
                </a:solidFill>
              </a:rPr>
              <a:t>DoDI</a:t>
            </a:r>
            <a:r>
              <a:rPr lang="en-US" sz="1200" dirty="0">
                <a:solidFill>
                  <a:schemeClr val="tx1"/>
                </a:solidFill>
              </a:rPr>
              <a:t> 5154.31, VOLUME 4.  IT REQUIRES ALL GOVERNMENT TRAVEL CARD HOLDERS TO RECEIVE TRAINING ON THE USE OF THE TRAVEL CARD, AND FOR THE AGENCY PROGRAM COORDINATOR (APC: Mr. Jordan Miles, NDU-RMD) TO MAINTAIN A FILE OF TRAINING CERTIFICATION OR TEST.    </a:t>
            </a:r>
          </a:p>
        </p:txBody>
      </p:sp>
      <p:pic>
        <p:nvPicPr>
          <p:cNvPr id="2062" name="Picture 14"/>
          <p:cNvPicPr>
            <a:picLocks noChangeAspect="1" noChangeArrowheads="1"/>
          </p:cNvPicPr>
          <p:nvPr/>
        </p:nvPicPr>
        <p:blipFill>
          <a:blip r:embed="rId3" cstate="print"/>
          <a:srcRect/>
          <a:stretch>
            <a:fillRect/>
          </a:stretch>
        </p:blipFill>
        <p:spPr bwMode="auto">
          <a:xfrm>
            <a:off x="6248424" y="5539053"/>
            <a:ext cx="1840334" cy="1335566"/>
          </a:xfrm>
          <a:prstGeom prst="rect">
            <a:avLst/>
          </a:prstGeom>
          <a:noFill/>
          <a:ln w="9525">
            <a:noFill/>
            <a:miter lim="800000"/>
            <a:headEnd/>
            <a:tailEnd/>
          </a:ln>
          <a:effectLst/>
        </p:spPr>
      </p:pic>
      <p:sp>
        <p:nvSpPr>
          <p:cNvPr id="2" name="TextBox 1"/>
          <p:cNvSpPr txBox="1"/>
          <p:nvPr/>
        </p:nvSpPr>
        <p:spPr>
          <a:xfrm>
            <a:off x="9836727" y="6206836"/>
            <a:ext cx="184731" cy="402546"/>
          </a:xfrm>
          <a:prstGeom prst="rect">
            <a:avLst/>
          </a:prstGeom>
          <a:noFill/>
        </p:spPr>
        <p:txBody>
          <a:bodyPr wrap="none" rtlCol="0">
            <a:spAutoFit/>
          </a:bodyPr>
          <a:lstStyle/>
          <a:p>
            <a:endParaRPr lang="en-US" dirty="0"/>
          </a:p>
        </p:txBody>
      </p:sp>
      <p:sp>
        <p:nvSpPr>
          <p:cNvPr id="4" name="TextBox 3"/>
          <p:cNvSpPr txBox="1"/>
          <p:nvPr/>
        </p:nvSpPr>
        <p:spPr>
          <a:xfrm>
            <a:off x="451329" y="7147663"/>
            <a:ext cx="4905510" cy="307777"/>
          </a:xfrm>
          <a:prstGeom prst="rect">
            <a:avLst/>
          </a:prstGeom>
          <a:noFill/>
        </p:spPr>
        <p:txBody>
          <a:bodyPr wrap="none" rtlCol="0">
            <a:spAutoFit/>
          </a:bodyPr>
          <a:lstStyle/>
          <a:p>
            <a:r>
              <a:rPr lang="en-US" sz="1400" b="1" i="1" dirty="0">
                <a:latin typeface="Bookman Old Style" pitchFamily="18" charset="0"/>
              </a:rPr>
              <a:t>Jordan Miles –  AGENCY PROGRAM COORDINATOR</a:t>
            </a:r>
            <a:endParaRPr lang="en-US" sz="1400" dirty="0"/>
          </a:p>
        </p:txBody>
      </p:sp>
    </p:spTree>
    <p:extLst>
      <p:ext uri="{BB962C8B-B14F-4D97-AF65-F5344CB8AC3E}">
        <p14:creationId xmlns:p14="http://schemas.microsoft.com/office/powerpoint/2010/main" val="2030642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6BB73A-582F-4420-9A14-CB10A2B2E5E8}" type="slidenum">
              <a:rPr lang="en-US" smtClean="0">
                <a:solidFill>
                  <a:srgbClr val="263B86">
                    <a:lumMod val="60000"/>
                    <a:lumOff val="40000"/>
                  </a:srgbClr>
                </a:solidFill>
              </a:rPr>
              <a:pPr/>
              <a:t>3</a:t>
            </a:fld>
            <a:endParaRPr lang="en-US">
              <a:solidFill>
                <a:srgbClr val="263B86">
                  <a:lumMod val="60000"/>
                  <a:lumOff val="40000"/>
                </a:srgbClr>
              </a:solidFill>
            </a:endParaRPr>
          </a:p>
        </p:txBody>
      </p:sp>
      <p:sp>
        <p:nvSpPr>
          <p:cNvPr id="3" name="Content Placeholder 2"/>
          <p:cNvSpPr>
            <a:spLocks noGrp="1"/>
          </p:cNvSpPr>
          <p:nvPr>
            <p:ph idx="1"/>
          </p:nvPr>
        </p:nvSpPr>
        <p:spPr/>
        <p:txBody>
          <a:bodyPr/>
          <a:lstStyle/>
          <a:p>
            <a:r>
              <a:rPr lang="en-US" dirty="0"/>
              <a:t>Resource Management Directorate assists with the issuance of Official Passports (Brown) &amp; Visas</a:t>
            </a:r>
          </a:p>
          <a:p>
            <a:r>
              <a:rPr lang="en-US" dirty="0"/>
              <a:t>Military and Federal Government Civilians must travel with an Official Passport when travelling on Official Government Business</a:t>
            </a:r>
          </a:p>
          <a:p>
            <a:r>
              <a:rPr lang="en-US" dirty="0"/>
              <a:t>Begin the process for the Official Passport at </a:t>
            </a:r>
            <a:r>
              <a:rPr lang="en-US" u="sng" dirty="0">
                <a:solidFill>
                  <a:srgbClr val="C00000"/>
                </a:solidFill>
              </a:rPr>
              <a:t>www.travel.state.gov</a:t>
            </a:r>
          </a:p>
          <a:p>
            <a:r>
              <a:rPr lang="en-US" dirty="0"/>
              <a:t>The Passport application must be completed online</a:t>
            </a:r>
          </a:p>
          <a:p>
            <a:pPr lvl="1"/>
            <a:r>
              <a:rPr lang="en-US" dirty="0"/>
              <a:t>Provide passport application to your school Certified Passport Agent </a:t>
            </a:r>
          </a:p>
          <a:p>
            <a:pPr lvl="1"/>
            <a:r>
              <a:rPr lang="en-US" dirty="0"/>
              <a:t>Certified Passport Agents </a:t>
            </a:r>
          </a:p>
          <a:p>
            <a:pPr lvl="2"/>
            <a:r>
              <a:rPr lang="en-US" dirty="0"/>
              <a:t>National War College – Mr. Dave Pearson 202-685-4344</a:t>
            </a:r>
          </a:p>
          <a:p>
            <a:pPr lvl="2"/>
            <a:r>
              <a:rPr lang="en-US" dirty="0"/>
              <a:t>Capstone – Mr. Cliff Wheeler 202.685.4250</a:t>
            </a:r>
          </a:p>
          <a:p>
            <a:pPr lvl="2"/>
            <a:r>
              <a:rPr lang="en-US" dirty="0"/>
              <a:t>RMD -  Mrs. Karen Warner 202-685-4846</a:t>
            </a:r>
          </a:p>
        </p:txBody>
      </p:sp>
      <p:sp>
        <p:nvSpPr>
          <p:cNvPr id="5" name="Rectangle 2"/>
          <p:cNvSpPr txBox="1">
            <a:spLocks noChangeArrowheads="1"/>
          </p:cNvSpPr>
          <p:nvPr/>
        </p:nvSpPr>
        <p:spPr>
          <a:xfrm>
            <a:off x="530" y="-150128"/>
            <a:ext cx="10240433" cy="1621402"/>
          </a:xfrm>
          <a:prstGeom prst="rect">
            <a:avLst/>
          </a:prstGeom>
        </p:spPr>
        <p:txBody>
          <a:bodyPr vert="horz" lIns="91440" tIns="45720" rIns="91440" bIns="45720" rtlCol="0" anchor="b" anchorCtr="0">
            <a:noAutofit/>
          </a:bodyPr>
          <a:lstStyle>
            <a:lvl1pPr algn="ctr" defTabSz="1024037" rtl="0" eaLnBrk="1" latinLnBrk="0" hangingPunct="1">
              <a:spcBef>
                <a:spcPct val="0"/>
              </a:spcBef>
              <a:buNone/>
              <a:defRPr sz="3360" kern="1200">
                <a:solidFill>
                  <a:schemeClr val="bg1"/>
                </a:solidFill>
                <a:effectLst>
                  <a:outerShdw blurRad="50800" dist="38100" dir="2700000" algn="tl" rotWithShape="0">
                    <a:prstClr val="black">
                      <a:alpha val="40000"/>
                    </a:prstClr>
                  </a:outerShdw>
                </a:effectLst>
                <a:latin typeface="+mj-lt"/>
                <a:ea typeface="+mj-ea"/>
                <a:cs typeface="+mj-cs"/>
              </a:defRPr>
            </a:lvl1pPr>
          </a:lstStyle>
          <a:p>
            <a:r>
              <a:rPr lang="en-US" sz="4800" b="1" i="1" dirty="0">
                <a:latin typeface="+mn-lt"/>
              </a:rPr>
              <a:t>PASSPORT/VISA</a:t>
            </a:r>
          </a:p>
          <a:p>
            <a:br>
              <a:rPr lang="en-US" sz="1120" b="1" i="1" dirty="0">
                <a:latin typeface="Bookman Old Style" pitchFamily="18" charset="0"/>
              </a:rPr>
            </a:br>
            <a:endParaRPr lang="en-US" sz="1120" b="1" i="1" dirty="0">
              <a:latin typeface="Bookman Old Style" pitchFamily="18" charset="0"/>
            </a:endParaRPr>
          </a:p>
        </p:txBody>
      </p:sp>
      <p:sp>
        <p:nvSpPr>
          <p:cNvPr id="6" name="TextBox 5"/>
          <p:cNvSpPr txBox="1"/>
          <p:nvPr/>
        </p:nvSpPr>
        <p:spPr>
          <a:xfrm>
            <a:off x="1246832" y="7143578"/>
            <a:ext cx="184731" cy="307777"/>
          </a:xfrm>
          <a:prstGeom prst="rect">
            <a:avLst/>
          </a:prstGeom>
          <a:noFill/>
        </p:spPr>
        <p:txBody>
          <a:bodyPr wrap="none" rtlCol="0">
            <a:spAutoFit/>
          </a:bodyPr>
          <a:lstStyle/>
          <a:p>
            <a:endParaRPr lang="en-US" sz="1400" dirty="0"/>
          </a:p>
        </p:txBody>
      </p:sp>
    </p:spTree>
    <p:extLst>
      <p:ext uri="{BB962C8B-B14F-4D97-AF65-F5344CB8AC3E}">
        <p14:creationId xmlns:p14="http://schemas.microsoft.com/office/powerpoint/2010/main" val="3862088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Defense Travel System (DTS)</a:t>
            </a:r>
          </a:p>
        </p:txBody>
      </p:sp>
      <p:sp>
        <p:nvSpPr>
          <p:cNvPr id="4" name="Slide Number Placeholder 3"/>
          <p:cNvSpPr>
            <a:spLocks noGrp="1"/>
          </p:cNvSpPr>
          <p:nvPr>
            <p:ph type="sldNum" sz="quarter" idx="12"/>
          </p:nvPr>
        </p:nvSpPr>
        <p:spPr/>
        <p:txBody>
          <a:bodyPr/>
          <a:lstStyle/>
          <a:p>
            <a:fld id="{886BB73A-582F-4420-9A14-CB10A2B2E5E8}" type="slidenum">
              <a:rPr lang="en-US" smtClean="0">
                <a:solidFill>
                  <a:srgbClr val="263B86">
                    <a:lumMod val="60000"/>
                    <a:lumOff val="40000"/>
                  </a:srgbClr>
                </a:solidFill>
              </a:rPr>
              <a:pPr/>
              <a:t>4</a:t>
            </a:fld>
            <a:endParaRPr lang="en-US">
              <a:solidFill>
                <a:srgbClr val="263B86">
                  <a:lumMod val="60000"/>
                  <a:lumOff val="40000"/>
                </a:srgbClr>
              </a:solidFill>
            </a:endParaRPr>
          </a:p>
        </p:txBody>
      </p:sp>
      <p:sp>
        <p:nvSpPr>
          <p:cNvPr id="7" name="Content Placeholder 8"/>
          <p:cNvSpPr txBox="1">
            <a:spLocks/>
          </p:cNvSpPr>
          <p:nvPr/>
        </p:nvSpPr>
        <p:spPr bwMode="auto">
          <a:xfrm>
            <a:off x="0" y="1485901"/>
            <a:ext cx="10240963" cy="61944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sz="1800">
                <a:solidFill>
                  <a:schemeClr val="tx1"/>
                </a:solidFill>
                <a:latin typeface="+mn-lt"/>
              </a:defRPr>
            </a:lvl4pPr>
            <a:lvl5pPr marL="2057400" indent="-228600" algn="l" rtl="0" eaLnBrk="0" fontAlgn="base" hangingPunct="0">
              <a:spcBef>
                <a:spcPct val="20000"/>
              </a:spcBef>
              <a:spcAft>
                <a:spcPct val="0"/>
              </a:spcAft>
              <a:buClr>
                <a:schemeClr val="tx2"/>
              </a:buClr>
              <a:buChar char="•"/>
              <a:defRPr sz="1800">
                <a:solidFill>
                  <a:schemeClr val="tx1"/>
                </a:solidFill>
                <a:latin typeface="+mn-lt"/>
              </a:defRPr>
            </a:lvl5pPr>
            <a:lvl6pPr marL="2514600" indent="-228600" algn="l" rtl="0" eaLnBrk="0" fontAlgn="base" hangingPunct="0">
              <a:spcBef>
                <a:spcPct val="20000"/>
              </a:spcBef>
              <a:spcAft>
                <a:spcPct val="0"/>
              </a:spcAft>
              <a:buClr>
                <a:schemeClr val="tx2"/>
              </a:buClr>
              <a:buChar char="•"/>
              <a:defRPr sz="1800">
                <a:solidFill>
                  <a:schemeClr val="tx1"/>
                </a:solidFill>
                <a:latin typeface="+mn-lt"/>
              </a:defRPr>
            </a:lvl6pPr>
            <a:lvl7pPr marL="2971800" indent="-228600" algn="l" rtl="0" eaLnBrk="0" fontAlgn="base" hangingPunct="0">
              <a:spcBef>
                <a:spcPct val="20000"/>
              </a:spcBef>
              <a:spcAft>
                <a:spcPct val="0"/>
              </a:spcAft>
              <a:buClr>
                <a:schemeClr val="tx2"/>
              </a:buClr>
              <a:buChar char="•"/>
              <a:defRPr sz="1800">
                <a:solidFill>
                  <a:schemeClr val="tx1"/>
                </a:solidFill>
                <a:latin typeface="+mn-lt"/>
              </a:defRPr>
            </a:lvl7pPr>
            <a:lvl8pPr marL="3429000" indent="-228600" algn="l" rtl="0" eaLnBrk="0" fontAlgn="base" hangingPunct="0">
              <a:spcBef>
                <a:spcPct val="20000"/>
              </a:spcBef>
              <a:spcAft>
                <a:spcPct val="0"/>
              </a:spcAft>
              <a:buClr>
                <a:schemeClr val="tx2"/>
              </a:buClr>
              <a:buChar char="•"/>
              <a:defRPr sz="1800">
                <a:solidFill>
                  <a:schemeClr val="tx1"/>
                </a:solidFill>
                <a:latin typeface="+mn-lt"/>
              </a:defRPr>
            </a:lvl8pPr>
            <a:lvl9pPr marL="3886200" indent="-228600" algn="l" rtl="0" eaLnBrk="0" fontAlgn="base" hangingPunct="0">
              <a:spcBef>
                <a:spcPct val="20000"/>
              </a:spcBef>
              <a:spcAft>
                <a:spcPct val="0"/>
              </a:spcAft>
              <a:buClr>
                <a:schemeClr val="tx2"/>
              </a:buClr>
              <a:buChar char="•"/>
              <a:defRPr sz="1800">
                <a:solidFill>
                  <a:schemeClr val="tx1"/>
                </a:solidFill>
                <a:latin typeface="+mn-lt"/>
              </a:defRPr>
            </a:lvl9pPr>
          </a:lstStyle>
          <a:p>
            <a:pPr marL="0" lvl="0" indent="0">
              <a:buNone/>
            </a:pPr>
            <a:r>
              <a:rPr lang="en-US" sz="1400" b="1" dirty="0"/>
              <a:t>What is DTS?</a:t>
            </a:r>
          </a:p>
          <a:p>
            <a:pPr marL="0" lvl="0" indent="0">
              <a:buNone/>
            </a:pPr>
            <a:r>
              <a:rPr lang="en-US" sz="1400" b="1" dirty="0"/>
              <a:t>DTS is a fully integrated, electronic, end-to-end travel management system that automates temporary duty (TDY) travel for the Department of Defense. It allows travelers to create authorizations, book reservations, receive approval, generate vouchers for reimbursement, and direct payments to their bank accounts and the Government Travel Charge Card vendor, via a single web portal.</a:t>
            </a:r>
          </a:p>
          <a:p>
            <a:r>
              <a:rPr lang="en-US" sz="1400" b="1" dirty="0"/>
              <a:t>DTS provides full functionality, accessibility, and security when processing travel documents. You may search for airline, hotel, car rental, and rail availability as well as gather other details to plan a trip.</a:t>
            </a:r>
          </a:p>
          <a:p>
            <a:r>
              <a:rPr lang="en-US" sz="1400" b="1" dirty="0"/>
              <a:t>Real-time* reservations for air, lodging, and rental cars are built into DTS to provide easy access to commercial travel service information. The system streamlines workflow and processes to improve efficiency and productivity. *Exception: Southwest Airlines</a:t>
            </a:r>
          </a:p>
          <a:p>
            <a:r>
              <a:rPr lang="en-US" sz="1400" b="1" dirty="0"/>
              <a:t>DTS meets the major functional requirements of the DoD and serves the needs of all users and travelers. The following are highlights of some of DTS' major functions</a:t>
            </a:r>
          </a:p>
          <a:p>
            <a:pPr lvl="0"/>
            <a:r>
              <a:rPr lang="en-US" sz="1400" b="1" dirty="0"/>
              <a:t>Policy</a:t>
            </a:r>
          </a:p>
          <a:p>
            <a:pPr lvl="1"/>
            <a:r>
              <a:rPr lang="en-US" sz="1400" b="1" dirty="0"/>
              <a:t>JTR</a:t>
            </a:r>
          </a:p>
          <a:p>
            <a:pPr lvl="1"/>
            <a:r>
              <a:rPr lang="en-US" sz="1400" b="1" dirty="0"/>
              <a:t>NDU (Business Rules)</a:t>
            </a:r>
          </a:p>
          <a:p>
            <a:pPr lvl="1"/>
            <a:r>
              <a:rPr lang="en-US" sz="1400" b="1" u="sng" dirty="0">
                <a:solidFill>
                  <a:srgbClr val="0070C0"/>
                </a:solidFill>
                <a:hlinkClick r:id="rId2"/>
              </a:rPr>
              <a:t>https://portal.ndu.edu/Policies%20Instructions%20and%20Guidance/Travel%20Requests%20and%20Defense%20Travel%20System%20Instruction.pdfBrigade</a:t>
            </a:r>
            <a:endParaRPr lang="en-US" sz="1400" b="1" dirty="0">
              <a:solidFill>
                <a:srgbClr val="0070C0"/>
              </a:solidFill>
            </a:endParaRPr>
          </a:p>
          <a:p>
            <a:pPr lvl="0"/>
            <a:r>
              <a:rPr lang="en-US" sz="1400" b="1" dirty="0"/>
              <a:t>Your Responsibility</a:t>
            </a:r>
          </a:p>
          <a:p>
            <a:pPr lvl="1"/>
            <a:r>
              <a:rPr lang="en-US" sz="1400" b="1" dirty="0"/>
              <a:t>Be pro-active in learning and asking questions</a:t>
            </a:r>
          </a:p>
          <a:p>
            <a:pPr lvl="1"/>
            <a:r>
              <a:rPr lang="en-US" sz="1400" b="1" dirty="0"/>
              <a:t>Look over the training on the website (</a:t>
            </a:r>
            <a:r>
              <a:rPr lang="en-US" sz="1400" b="1" dirty="0">
                <a:hlinkClick r:id="rId3"/>
              </a:rPr>
              <a:t>https://www.defensetravel.dod.mil/Passport/bin/Passport.html</a:t>
            </a:r>
            <a:r>
              <a:rPr lang="en-US" sz="1400" b="1" dirty="0"/>
              <a:t>)</a:t>
            </a:r>
          </a:p>
          <a:p>
            <a:pPr lvl="1"/>
            <a:r>
              <a:rPr lang="en-US" sz="1400" b="1" dirty="0"/>
              <a:t>Entering orders in DTS at least 30 days prior to travel </a:t>
            </a:r>
          </a:p>
          <a:p>
            <a:pPr lvl="1"/>
            <a:r>
              <a:rPr lang="en-US" sz="1400" b="1" dirty="0"/>
              <a:t>Making reservations for airfare and car rentals in DTS, must use CTO for all reservation </a:t>
            </a:r>
          </a:p>
          <a:p>
            <a:pPr lvl="1"/>
            <a:r>
              <a:rPr lang="en-US" sz="1400" b="1" dirty="0"/>
              <a:t>Confirming lodging and dates (some Lodging reservation are made outside of DTS and paid CBA )</a:t>
            </a:r>
          </a:p>
          <a:p>
            <a:pPr lvl="1"/>
            <a:r>
              <a:rPr lang="en-US" sz="1400" b="1" dirty="0"/>
              <a:t>Save Receipts for Everything for voucher reimbursement</a:t>
            </a:r>
          </a:p>
          <a:p>
            <a:pPr lvl="1"/>
            <a:r>
              <a:rPr lang="en-US" sz="1400" b="1" dirty="0"/>
              <a:t>CAC is required to access DTS on any platforms</a:t>
            </a:r>
          </a:p>
        </p:txBody>
      </p:sp>
    </p:spTree>
    <p:extLst>
      <p:ext uri="{BB962C8B-B14F-4D97-AF65-F5344CB8AC3E}">
        <p14:creationId xmlns:p14="http://schemas.microsoft.com/office/powerpoint/2010/main" val="4108244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1351432" y="7111411"/>
            <a:ext cx="2133424" cy="512022"/>
          </a:xfrm>
          <a:prstGeom prst="rect">
            <a:avLst/>
          </a:prstGeom>
          <a:noFill/>
          <a:ln w="9525">
            <a:noFill/>
            <a:miter lim="800000"/>
            <a:headEnd/>
            <a:tailEnd/>
          </a:ln>
        </p:spPr>
        <p:txBody>
          <a:bodyPr wrap="none" anchor="ctr"/>
          <a:lstStyle/>
          <a:p>
            <a:pPr eaLnBrk="0" fontAlgn="base" hangingPunct="0">
              <a:lnSpc>
                <a:spcPct val="80000"/>
              </a:lnSpc>
              <a:spcBef>
                <a:spcPct val="0"/>
              </a:spcBef>
              <a:spcAft>
                <a:spcPct val="0"/>
              </a:spcAft>
            </a:pPr>
            <a:endParaRPr lang="en-US" sz="2240" b="1">
              <a:solidFill>
                <a:srgbClr val="000000"/>
              </a:solidFill>
            </a:endParaRPr>
          </a:p>
        </p:txBody>
      </p:sp>
      <p:sp>
        <p:nvSpPr>
          <p:cNvPr id="7172" name="Rectangle 3"/>
          <p:cNvSpPr>
            <a:spLocks noChangeArrowheads="1"/>
          </p:cNvSpPr>
          <p:nvPr/>
        </p:nvSpPr>
        <p:spPr bwMode="auto">
          <a:xfrm>
            <a:off x="3499079" y="7168303"/>
            <a:ext cx="3242804" cy="512022"/>
          </a:xfrm>
          <a:prstGeom prst="rect">
            <a:avLst/>
          </a:prstGeom>
          <a:noFill/>
          <a:ln w="9525">
            <a:noFill/>
            <a:miter lim="800000"/>
            <a:headEnd/>
            <a:tailEnd/>
          </a:ln>
        </p:spPr>
        <p:txBody>
          <a:bodyPr wrap="none" anchor="ctr"/>
          <a:lstStyle/>
          <a:p>
            <a:pPr eaLnBrk="0" fontAlgn="base" hangingPunct="0">
              <a:lnSpc>
                <a:spcPct val="80000"/>
              </a:lnSpc>
              <a:spcBef>
                <a:spcPct val="0"/>
              </a:spcBef>
              <a:spcAft>
                <a:spcPct val="0"/>
              </a:spcAft>
            </a:pPr>
            <a:endParaRPr lang="en-US" sz="2240" b="1">
              <a:solidFill>
                <a:srgbClr val="000000"/>
              </a:solidFill>
            </a:endParaRPr>
          </a:p>
        </p:txBody>
      </p:sp>
      <p:sp>
        <p:nvSpPr>
          <p:cNvPr id="7173" name="Rectangle 4"/>
          <p:cNvSpPr>
            <a:spLocks noChangeArrowheads="1"/>
          </p:cNvSpPr>
          <p:nvPr/>
        </p:nvSpPr>
        <p:spPr bwMode="auto">
          <a:xfrm>
            <a:off x="7849486" y="2609888"/>
            <a:ext cx="2391212" cy="1033745"/>
          </a:xfrm>
          <a:prstGeom prst="rect">
            <a:avLst/>
          </a:prstGeom>
          <a:noFill/>
          <a:ln w="9525">
            <a:noFill/>
            <a:miter lim="800000"/>
            <a:headEnd/>
            <a:tailEnd/>
          </a:ln>
        </p:spPr>
        <p:txBody>
          <a:bodyPr lIns="102109" tIns="51054" rIns="102109" bIns="51054">
            <a:spAutoFit/>
          </a:bodyPr>
          <a:lstStyle/>
          <a:p>
            <a:pPr defTabSz="1111151" eaLnBrk="0" fontAlgn="base" hangingPunct="0">
              <a:spcBef>
                <a:spcPct val="0"/>
              </a:spcBef>
              <a:spcAft>
                <a:spcPct val="0"/>
              </a:spcAft>
            </a:pPr>
            <a:r>
              <a:rPr lang="en-US" b="1">
                <a:solidFill>
                  <a:srgbClr val="000000"/>
                </a:solidFill>
              </a:rPr>
              <a:t>Authorizing Official approves  electronically</a:t>
            </a:r>
          </a:p>
        </p:txBody>
      </p:sp>
      <p:sp>
        <p:nvSpPr>
          <p:cNvPr id="7174" name="Rectangle 5"/>
          <p:cNvSpPr>
            <a:spLocks noChangeArrowheads="1"/>
          </p:cNvSpPr>
          <p:nvPr/>
        </p:nvSpPr>
        <p:spPr bwMode="auto">
          <a:xfrm>
            <a:off x="682960" y="5095326"/>
            <a:ext cx="1349218" cy="413318"/>
          </a:xfrm>
          <a:prstGeom prst="rect">
            <a:avLst/>
          </a:prstGeom>
          <a:noFill/>
          <a:ln w="9525">
            <a:noFill/>
            <a:miter lim="800000"/>
            <a:headEnd/>
            <a:tailEnd/>
          </a:ln>
        </p:spPr>
        <p:txBody>
          <a:bodyPr wrap="none" lIns="102109" tIns="51054" rIns="102109" bIns="51054">
            <a:spAutoFit/>
          </a:bodyPr>
          <a:lstStyle/>
          <a:p>
            <a:pPr defTabSz="1111151" eaLnBrk="0" fontAlgn="base" hangingPunct="0">
              <a:spcBef>
                <a:spcPct val="0"/>
              </a:spcBef>
              <a:spcAft>
                <a:spcPct val="0"/>
              </a:spcAft>
            </a:pPr>
            <a:r>
              <a:rPr lang="en-US" b="1">
                <a:solidFill>
                  <a:srgbClr val="000000"/>
                </a:solidFill>
              </a:rPr>
              <a:t>TDY/TAD</a:t>
            </a:r>
          </a:p>
        </p:txBody>
      </p:sp>
      <p:sp>
        <p:nvSpPr>
          <p:cNvPr id="7175" name="Freeform 6"/>
          <p:cNvSpPr>
            <a:spLocks/>
          </p:cNvSpPr>
          <p:nvPr/>
        </p:nvSpPr>
        <p:spPr bwMode="auto">
          <a:xfrm>
            <a:off x="1081199" y="3313918"/>
            <a:ext cx="8350576" cy="3230359"/>
          </a:xfrm>
          <a:custGeom>
            <a:avLst/>
            <a:gdLst>
              <a:gd name="T0" fmla="*/ 43 w 5166"/>
              <a:gd name="T1" fmla="*/ 0 h 2059"/>
              <a:gd name="T2" fmla="*/ 941 w 5166"/>
              <a:gd name="T3" fmla="*/ 0 h 2059"/>
              <a:gd name="T4" fmla="*/ 1627 w 5166"/>
              <a:gd name="T5" fmla="*/ 54 h 2059"/>
              <a:gd name="T6" fmla="*/ 2102 w 5166"/>
              <a:gd name="T7" fmla="*/ 54 h 2059"/>
              <a:gd name="T8" fmla="*/ 2630 w 5166"/>
              <a:gd name="T9" fmla="*/ 108 h 2059"/>
              <a:gd name="T10" fmla="*/ 3158 w 5166"/>
              <a:gd name="T11" fmla="*/ 163 h 2059"/>
              <a:gd name="T12" fmla="*/ 3440 w 5166"/>
              <a:gd name="T13" fmla="*/ 190 h 2059"/>
              <a:gd name="T14" fmla="*/ 3783 w 5166"/>
              <a:gd name="T15" fmla="*/ 235 h 2059"/>
              <a:gd name="T16" fmla="*/ 4117 w 5166"/>
              <a:gd name="T17" fmla="*/ 299 h 2059"/>
              <a:gd name="T18" fmla="*/ 4355 w 5166"/>
              <a:gd name="T19" fmla="*/ 344 h 2059"/>
              <a:gd name="T20" fmla="*/ 4601 w 5166"/>
              <a:gd name="T21" fmla="*/ 407 h 2059"/>
              <a:gd name="T22" fmla="*/ 4786 w 5166"/>
              <a:gd name="T23" fmla="*/ 462 h 2059"/>
              <a:gd name="T24" fmla="*/ 4927 w 5166"/>
              <a:gd name="T25" fmla="*/ 516 h 2059"/>
              <a:gd name="T26" fmla="*/ 5024 w 5166"/>
              <a:gd name="T27" fmla="*/ 571 h 2059"/>
              <a:gd name="T28" fmla="*/ 5121 w 5166"/>
              <a:gd name="T29" fmla="*/ 634 h 2059"/>
              <a:gd name="T30" fmla="*/ 5156 w 5166"/>
              <a:gd name="T31" fmla="*/ 716 h 2059"/>
              <a:gd name="T32" fmla="*/ 5165 w 5166"/>
              <a:gd name="T33" fmla="*/ 779 h 2059"/>
              <a:gd name="T34" fmla="*/ 5129 w 5166"/>
              <a:gd name="T35" fmla="*/ 888 h 2059"/>
              <a:gd name="T36" fmla="*/ 5085 w 5166"/>
              <a:gd name="T37" fmla="*/ 988 h 2059"/>
              <a:gd name="T38" fmla="*/ 4945 w 5166"/>
              <a:gd name="T39" fmla="*/ 1124 h 2059"/>
              <a:gd name="T40" fmla="*/ 4769 w 5166"/>
              <a:gd name="T41" fmla="*/ 1251 h 2059"/>
              <a:gd name="T42" fmla="*/ 4496 w 5166"/>
              <a:gd name="T43" fmla="*/ 1396 h 2059"/>
              <a:gd name="T44" fmla="*/ 4109 w 5166"/>
              <a:gd name="T45" fmla="*/ 1559 h 2059"/>
              <a:gd name="T46" fmla="*/ 3704 w 5166"/>
              <a:gd name="T47" fmla="*/ 1668 h 2059"/>
              <a:gd name="T48" fmla="*/ 3484 w 5166"/>
              <a:gd name="T49" fmla="*/ 1722 h 2059"/>
              <a:gd name="T50" fmla="*/ 3123 w 5166"/>
              <a:gd name="T51" fmla="*/ 1804 h 2059"/>
              <a:gd name="T52" fmla="*/ 2683 w 5166"/>
              <a:gd name="T53" fmla="*/ 1876 h 2059"/>
              <a:gd name="T54" fmla="*/ 2234 w 5166"/>
              <a:gd name="T55" fmla="*/ 1940 h 2059"/>
              <a:gd name="T56" fmla="*/ 1944 w 5166"/>
              <a:gd name="T57" fmla="*/ 1976 h 2059"/>
              <a:gd name="T58" fmla="*/ 1363 w 5166"/>
              <a:gd name="T59" fmla="*/ 2021 h 2059"/>
              <a:gd name="T60" fmla="*/ 1038 w 5166"/>
              <a:gd name="T61" fmla="*/ 2030 h 2059"/>
              <a:gd name="T62" fmla="*/ 651 w 5166"/>
              <a:gd name="T63" fmla="*/ 2058 h 2059"/>
              <a:gd name="T64" fmla="*/ 96 w 5166"/>
              <a:gd name="T65" fmla="*/ 2058 h 2059"/>
              <a:gd name="T66" fmla="*/ 0 w 5166"/>
              <a:gd name="T67" fmla="*/ 1622 h 2059"/>
              <a:gd name="T68" fmla="*/ 756 w 5166"/>
              <a:gd name="T69" fmla="*/ 1622 h 2059"/>
              <a:gd name="T70" fmla="*/ 1214 w 5166"/>
              <a:gd name="T71" fmla="*/ 1595 h 2059"/>
              <a:gd name="T72" fmla="*/ 1856 w 5166"/>
              <a:gd name="T73" fmla="*/ 1559 h 2059"/>
              <a:gd name="T74" fmla="*/ 2384 w 5166"/>
              <a:gd name="T75" fmla="*/ 1514 h 2059"/>
              <a:gd name="T76" fmla="*/ 3194 w 5166"/>
              <a:gd name="T77" fmla="*/ 1423 h 2059"/>
              <a:gd name="T78" fmla="*/ 3501 w 5166"/>
              <a:gd name="T79" fmla="*/ 1378 h 2059"/>
              <a:gd name="T80" fmla="*/ 3818 w 5166"/>
              <a:gd name="T81" fmla="*/ 1305 h 2059"/>
              <a:gd name="T82" fmla="*/ 4232 w 5166"/>
              <a:gd name="T83" fmla="*/ 1196 h 2059"/>
              <a:gd name="T84" fmla="*/ 4478 w 5166"/>
              <a:gd name="T85" fmla="*/ 1106 h 2059"/>
              <a:gd name="T86" fmla="*/ 4645 w 5166"/>
              <a:gd name="T87" fmla="*/ 1024 h 2059"/>
              <a:gd name="T88" fmla="*/ 4769 w 5166"/>
              <a:gd name="T89" fmla="*/ 942 h 2059"/>
              <a:gd name="T90" fmla="*/ 4804 w 5166"/>
              <a:gd name="T91" fmla="*/ 897 h 2059"/>
              <a:gd name="T92" fmla="*/ 4830 w 5166"/>
              <a:gd name="T93" fmla="*/ 825 h 2059"/>
              <a:gd name="T94" fmla="*/ 4839 w 5166"/>
              <a:gd name="T95" fmla="*/ 779 h 2059"/>
              <a:gd name="T96" fmla="*/ 4795 w 5166"/>
              <a:gd name="T97" fmla="*/ 725 h 2059"/>
              <a:gd name="T98" fmla="*/ 4689 w 5166"/>
              <a:gd name="T99" fmla="*/ 652 h 2059"/>
              <a:gd name="T100" fmla="*/ 4478 w 5166"/>
              <a:gd name="T101" fmla="*/ 589 h 2059"/>
              <a:gd name="T102" fmla="*/ 4241 w 5166"/>
              <a:gd name="T103" fmla="*/ 534 h 2059"/>
              <a:gd name="T104" fmla="*/ 3915 w 5166"/>
              <a:gd name="T105" fmla="*/ 489 h 2059"/>
              <a:gd name="T106" fmla="*/ 3510 w 5166"/>
              <a:gd name="T107" fmla="*/ 426 h 2059"/>
              <a:gd name="T108" fmla="*/ 2982 w 5166"/>
              <a:gd name="T109" fmla="*/ 380 h 2059"/>
              <a:gd name="T110" fmla="*/ 2490 w 5166"/>
              <a:gd name="T111" fmla="*/ 335 h 2059"/>
              <a:gd name="T112" fmla="*/ 1935 w 5166"/>
              <a:gd name="T113" fmla="*/ 317 h 2059"/>
              <a:gd name="T114" fmla="*/ 1337 w 5166"/>
              <a:gd name="T115" fmla="*/ 281 h 2059"/>
              <a:gd name="T116" fmla="*/ 721 w 5166"/>
              <a:gd name="T117" fmla="*/ 271 h 2059"/>
              <a:gd name="T118" fmla="*/ 52 w 5166"/>
              <a:gd name="T119" fmla="*/ 262 h 2059"/>
              <a:gd name="T120" fmla="*/ 43 w 5166"/>
              <a:gd name="T121" fmla="*/ 0 h 20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166"/>
              <a:gd name="T184" fmla="*/ 0 h 2059"/>
              <a:gd name="T185" fmla="*/ 5166 w 5166"/>
              <a:gd name="T186" fmla="*/ 2059 h 20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166" h="2059">
                <a:moveTo>
                  <a:pt x="43" y="0"/>
                </a:moveTo>
                <a:lnTo>
                  <a:pt x="941" y="0"/>
                </a:lnTo>
                <a:lnTo>
                  <a:pt x="1627" y="54"/>
                </a:lnTo>
                <a:lnTo>
                  <a:pt x="2102" y="54"/>
                </a:lnTo>
                <a:lnTo>
                  <a:pt x="2630" y="108"/>
                </a:lnTo>
                <a:lnTo>
                  <a:pt x="3158" y="163"/>
                </a:lnTo>
                <a:lnTo>
                  <a:pt x="3440" y="190"/>
                </a:lnTo>
                <a:lnTo>
                  <a:pt x="3783" y="235"/>
                </a:lnTo>
                <a:lnTo>
                  <a:pt x="4117" y="299"/>
                </a:lnTo>
                <a:lnTo>
                  <a:pt x="4355" y="344"/>
                </a:lnTo>
                <a:lnTo>
                  <a:pt x="4601" y="407"/>
                </a:lnTo>
                <a:lnTo>
                  <a:pt x="4786" y="462"/>
                </a:lnTo>
                <a:lnTo>
                  <a:pt x="4927" y="516"/>
                </a:lnTo>
                <a:lnTo>
                  <a:pt x="5024" y="571"/>
                </a:lnTo>
                <a:lnTo>
                  <a:pt x="5121" y="634"/>
                </a:lnTo>
                <a:lnTo>
                  <a:pt x="5156" y="716"/>
                </a:lnTo>
                <a:lnTo>
                  <a:pt x="5165" y="779"/>
                </a:lnTo>
                <a:lnTo>
                  <a:pt x="5129" y="888"/>
                </a:lnTo>
                <a:lnTo>
                  <a:pt x="5085" y="988"/>
                </a:lnTo>
                <a:lnTo>
                  <a:pt x="4945" y="1124"/>
                </a:lnTo>
                <a:lnTo>
                  <a:pt x="4769" y="1251"/>
                </a:lnTo>
                <a:lnTo>
                  <a:pt x="4496" y="1396"/>
                </a:lnTo>
                <a:lnTo>
                  <a:pt x="4109" y="1559"/>
                </a:lnTo>
                <a:lnTo>
                  <a:pt x="3704" y="1668"/>
                </a:lnTo>
                <a:lnTo>
                  <a:pt x="3484" y="1722"/>
                </a:lnTo>
                <a:lnTo>
                  <a:pt x="3123" y="1804"/>
                </a:lnTo>
                <a:lnTo>
                  <a:pt x="2683" y="1876"/>
                </a:lnTo>
                <a:lnTo>
                  <a:pt x="2234" y="1940"/>
                </a:lnTo>
                <a:lnTo>
                  <a:pt x="1944" y="1976"/>
                </a:lnTo>
                <a:lnTo>
                  <a:pt x="1363" y="2021"/>
                </a:lnTo>
                <a:lnTo>
                  <a:pt x="1038" y="2030"/>
                </a:lnTo>
                <a:lnTo>
                  <a:pt x="651" y="2058"/>
                </a:lnTo>
                <a:lnTo>
                  <a:pt x="96" y="2058"/>
                </a:lnTo>
                <a:lnTo>
                  <a:pt x="0" y="1622"/>
                </a:lnTo>
                <a:lnTo>
                  <a:pt x="756" y="1622"/>
                </a:lnTo>
                <a:lnTo>
                  <a:pt x="1214" y="1595"/>
                </a:lnTo>
                <a:lnTo>
                  <a:pt x="1856" y="1559"/>
                </a:lnTo>
                <a:lnTo>
                  <a:pt x="2384" y="1514"/>
                </a:lnTo>
                <a:lnTo>
                  <a:pt x="3194" y="1423"/>
                </a:lnTo>
                <a:lnTo>
                  <a:pt x="3501" y="1378"/>
                </a:lnTo>
                <a:lnTo>
                  <a:pt x="3818" y="1305"/>
                </a:lnTo>
                <a:lnTo>
                  <a:pt x="4232" y="1196"/>
                </a:lnTo>
                <a:lnTo>
                  <a:pt x="4478" y="1106"/>
                </a:lnTo>
                <a:lnTo>
                  <a:pt x="4645" y="1024"/>
                </a:lnTo>
                <a:lnTo>
                  <a:pt x="4769" y="942"/>
                </a:lnTo>
                <a:lnTo>
                  <a:pt x="4804" y="897"/>
                </a:lnTo>
                <a:lnTo>
                  <a:pt x="4830" y="825"/>
                </a:lnTo>
                <a:lnTo>
                  <a:pt x="4839" y="779"/>
                </a:lnTo>
                <a:lnTo>
                  <a:pt x="4795" y="725"/>
                </a:lnTo>
                <a:lnTo>
                  <a:pt x="4689" y="652"/>
                </a:lnTo>
                <a:lnTo>
                  <a:pt x="4478" y="589"/>
                </a:lnTo>
                <a:lnTo>
                  <a:pt x="4241" y="534"/>
                </a:lnTo>
                <a:lnTo>
                  <a:pt x="3915" y="489"/>
                </a:lnTo>
                <a:lnTo>
                  <a:pt x="3510" y="426"/>
                </a:lnTo>
                <a:lnTo>
                  <a:pt x="2982" y="380"/>
                </a:lnTo>
                <a:lnTo>
                  <a:pt x="2490" y="335"/>
                </a:lnTo>
                <a:lnTo>
                  <a:pt x="1935" y="317"/>
                </a:lnTo>
                <a:lnTo>
                  <a:pt x="1337" y="281"/>
                </a:lnTo>
                <a:lnTo>
                  <a:pt x="721" y="271"/>
                </a:lnTo>
                <a:lnTo>
                  <a:pt x="52" y="262"/>
                </a:lnTo>
                <a:lnTo>
                  <a:pt x="43" y="0"/>
                </a:lnTo>
              </a:path>
            </a:pathLst>
          </a:custGeom>
          <a:solidFill>
            <a:srgbClr val="C1CEFF"/>
          </a:solidFill>
          <a:ln w="9525" cap="rnd">
            <a:noFill/>
            <a:round/>
            <a:headEnd type="none" w="sm" len="sm"/>
            <a:tailEnd type="none" w="sm" len="sm"/>
          </a:ln>
        </p:spPr>
        <p:txBody>
          <a:bodyPr/>
          <a:lstStyle/>
          <a:p>
            <a:pPr eaLnBrk="0" fontAlgn="base" hangingPunct="0">
              <a:lnSpc>
                <a:spcPct val="80000"/>
              </a:lnSpc>
              <a:spcBef>
                <a:spcPct val="0"/>
              </a:spcBef>
              <a:spcAft>
                <a:spcPct val="0"/>
              </a:spcAft>
            </a:pPr>
            <a:endParaRPr lang="en-US" sz="2240" b="1">
              <a:solidFill>
                <a:srgbClr val="000000"/>
              </a:solidFill>
            </a:endParaRPr>
          </a:p>
        </p:txBody>
      </p:sp>
      <p:grpSp>
        <p:nvGrpSpPr>
          <p:cNvPr id="7176" name="Group 7"/>
          <p:cNvGrpSpPr>
            <a:grpSpLocks/>
          </p:cNvGrpSpPr>
          <p:nvPr/>
        </p:nvGrpSpPr>
        <p:grpSpPr bwMode="auto">
          <a:xfrm>
            <a:off x="1088310" y="3306807"/>
            <a:ext cx="8363021" cy="3239248"/>
            <a:chOff x="673" y="1999"/>
            <a:chExt cx="5175" cy="2065"/>
          </a:xfrm>
        </p:grpSpPr>
        <p:sp>
          <p:nvSpPr>
            <p:cNvPr id="7415" name="Arc 8"/>
            <p:cNvSpPr>
              <a:spLocks/>
            </p:cNvSpPr>
            <p:nvPr/>
          </p:nvSpPr>
          <p:spPr bwMode="auto">
            <a:xfrm>
              <a:off x="673" y="2792"/>
              <a:ext cx="4851" cy="837"/>
            </a:xfrm>
            <a:custGeom>
              <a:avLst/>
              <a:gdLst>
                <a:gd name="T0" fmla="*/ 4851 w 21600"/>
                <a:gd name="T1" fmla="*/ 0 h 21600"/>
                <a:gd name="T2" fmla="*/ 0 w 21600"/>
                <a:gd name="T3" fmla="*/ 83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bg2"/>
              </a:solidFill>
              <a:round/>
              <a:headEnd type="none" w="sm" len="sm"/>
              <a:tailEnd type="none" w="sm" len="sm"/>
            </a:ln>
          </p:spPr>
          <p:txBody>
            <a:bodyPr wrap="none" anchor="ctr"/>
            <a:lstStyle/>
            <a:p>
              <a:pPr eaLnBrk="0" fontAlgn="base" hangingPunct="0">
                <a:lnSpc>
                  <a:spcPct val="80000"/>
                </a:lnSpc>
                <a:spcBef>
                  <a:spcPct val="0"/>
                </a:spcBef>
                <a:spcAft>
                  <a:spcPct val="0"/>
                </a:spcAft>
              </a:pPr>
              <a:endParaRPr lang="en-US" sz="2240" b="1">
                <a:solidFill>
                  <a:srgbClr val="000000"/>
                </a:solidFill>
              </a:endParaRPr>
            </a:p>
          </p:txBody>
        </p:sp>
        <p:sp>
          <p:nvSpPr>
            <p:cNvPr id="7416" name="Arc 9"/>
            <p:cNvSpPr>
              <a:spLocks/>
            </p:cNvSpPr>
            <p:nvPr/>
          </p:nvSpPr>
          <p:spPr bwMode="auto">
            <a:xfrm>
              <a:off x="779" y="2739"/>
              <a:ext cx="5069" cy="1325"/>
            </a:xfrm>
            <a:custGeom>
              <a:avLst/>
              <a:gdLst>
                <a:gd name="T0" fmla="*/ 5069 w 21600"/>
                <a:gd name="T1" fmla="*/ 1 h 21600"/>
                <a:gd name="T2" fmla="*/ 0 w 21600"/>
                <a:gd name="T3" fmla="*/ 132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599" y="15"/>
                  </a:moveTo>
                  <a:cubicBezTo>
                    <a:pt x="21591" y="11939"/>
                    <a:pt x="11923" y="21599"/>
                    <a:pt x="0" y="21600"/>
                  </a:cubicBezTo>
                </a:path>
                <a:path w="21600" h="21600" stroke="0" extrusionOk="0">
                  <a:moveTo>
                    <a:pt x="21599" y="15"/>
                  </a:moveTo>
                  <a:cubicBezTo>
                    <a:pt x="21591" y="11939"/>
                    <a:pt x="11923" y="21599"/>
                    <a:pt x="0" y="21600"/>
                  </a:cubicBezTo>
                  <a:lnTo>
                    <a:pt x="0" y="0"/>
                  </a:lnTo>
                  <a:close/>
                </a:path>
              </a:pathLst>
            </a:custGeom>
            <a:noFill/>
            <a:ln w="25400" cap="rnd">
              <a:solidFill>
                <a:schemeClr val="bg2"/>
              </a:solidFill>
              <a:round/>
              <a:headEnd type="none" w="sm" len="sm"/>
              <a:tailEnd type="none" w="sm" len="sm"/>
            </a:ln>
          </p:spPr>
          <p:txBody>
            <a:bodyPr wrap="none" anchor="ctr"/>
            <a:lstStyle/>
            <a:p>
              <a:pPr eaLnBrk="0" fontAlgn="base" hangingPunct="0">
                <a:lnSpc>
                  <a:spcPct val="80000"/>
                </a:lnSpc>
                <a:spcBef>
                  <a:spcPct val="0"/>
                </a:spcBef>
                <a:spcAft>
                  <a:spcPct val="0"/>
                </a:spcAft>
              </a:pPr>
              <a:endParaRPr lang="en-US" sz="2240" b="1">
                <a:solidFill>
                  <a:srgbClr val="000000"/>
                </a:solidFill>
              </a:endParaRPr>
            </a:p>
          </p:txBody>
        </p:sp>
        <p:sp>
          <p:nvSpPr>
            <p:cNvPr id="7417" name="Arc 10"/>
            <p:cNvSpPr>
              <a:spLocks/>
            </p:cNvSpPr>
            <p:nvPr/>
          </p:nvSpPr>
          <p:spPr bwMode="auto">
            <a:xfrm>
              <a:off x="726" y="1999"/>
              <a:ext cx="5122" cy="743"/>
            </a:xfrm>
            <a:custGeom>
              <a:avLst/>
              <a:gdLst>
                <a:gd name="T0" fmla="*/ 5 w 21600"/>
                <a:gd name="T1" fmla="*/ 0 h 21600"/>
                <a:gd name="T2" fmla="*/ 5122 w 21600"/>
                <a:gd name="T3" fmla="*/ 742 h 21600"/>
                <a:gd name="T4" fmla="*/ 0 w 21600"/>
                <a:gd name="T5" fmla="*/ 74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0" y="0"/>
                  </a:moveTo>
                  <a:cubicBezTo>
                    <a:pt x="11930" y="11"/>
                    <a:pt x="21583" y="9661"/>
                    <a:pt x="21599" y="21571"/>
                  </a:cubicBezTo>
                </a:path>
                <a:path w="21600" h="21600" stroke="0" extrusionOk="0">
                  <a:moveTo>
                    <a:pt x="20" y="0"/>
                  </a:moveTo>
                  <a:cubicBezTo>
                    <a:pt x="11930" y="11"/>
                    <a:pt x="21583" y="9661"/>
                    <a:pt x="21599" y="21571"/>
                  </a:cubicBezTo>
                  <a:lnTo>
                    <a:pt x="0" y="21600"/>
                  </a:lnTo>
                  <a:close/>
                </a:path>
              </a:pathLst>
            </a:custGeom>
            <a:noFill/>
            <a:ln w="25400" cap="rnd">
              <a:solidFill>
                <a:schemeClr val="bg2"/>
              </a:solidFill>
              <a:round/>
              <a:headEnd type="none" w="sm" len="sm"/>
              <a:tailEnd type="none" w="sm" len="sm"/>
            </a:ln>
          </p:spPr>
          <p:txBody>
            <a:bodyPr wrap="none" anchor="ctr"/>
            <a:lstStyle/>
            <a:p>
              <a:pPr eaLnBrk="0" fontAlgn="base" hangingPunct="0">
                <a:lnSpc>
                  <a:spcPct val="80000"/>
                </a:lnSpc>
                <a:spcBef>
                  <a:spcPct val="0"/>
                </a:spcBef>
                <a:spcAft>
                  <a:spcPct val="0"/>
                </a:spcAft>
              </a:pPr>
              <a:endParaRPr lang="en-US" sz="2240" b="1">
                <a:solidFill>
                  <a:srgbClr val="000000"/>
                </a:solidFill>
              </a:endParaRPr>
            </a:p>
          </p:txBody>
        </p:sp>
        <p:sp>
          <p:nvSpPr>
            <p:cNvPr id="7418" name="Arc 11"/>
            <p:cNvSpPr>
              <a:spLocks/>
            </p:cNvSpPr>
            <p:nvPr/>
          </p:nvSpPr>
          <p:spPr bwMode="auto">
            <a:xfrm>
              <a:off x="726" y="2264"/>
              <a:ext cx="4798" cy="530"/>
            </a:xfrm>
            <a:custGeom>
              <a:avLst/>
              <a:gdLst>
                <a:gd name="T0" fmla="*/ 5 w 21600"/>
                <a:gd name="T1" fmla="*/ 0 h 21600"/>
                <a:gd name="T2" fmla="*/ 4798 w 21600"/>
                <a:gd name="T3" fmla="*/ 530 h 21600"/>
                <a:gd name="T4" fmla="*/ 0 w 21600"/>
                <a:gd name="T5" fmla="*/ 53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2" y="0"/>
                  </a:moveTo>
                  <a:cubicBezTo>
                    <a:pt x="11943" y="12"/>
                    <a:pt x="21600" y="9679"/>
                    <a:pt x="21600" y="21600"/>
                  </a:cubicBezTo>
                </a:path>
                <a:path w="21600" h="21600" stroke="0" extrusionOk="0">
                  <a:moveTo>
                    <a:pt x="22" y="0"/>
                  </a:moveTo>
                  <a:cubicBezTo>
                    <a:pt x="11943" y="12"/>
                    <a:pt x="21600" y="9679"/>
                    <a:pt x="21600" y="21600"/>
                  </a:cubicBezTo>
                  <a:lnTo>
                    <a:pt x="0" y="21600"/>
                  </a:lnTo>
                  <a:close/>
                </a:path>
              </a:pathLst>
            </a:custGeom>
            <a:noFill/>
            <a:ln w="25400" cap="rnd">
              <a:solidFill>
                <a:schemeClr val="bg2"/>
              </a:solidFill>
              <a:round/>
              <a:headEnd type="none" w="sm" len="sm"/>
              <a:tailEnd type="none" w="sm" len="sm"/>
            </a:ln>
          </p:spPr>
          <p:txBody>
            <a:bodyPr wrap="none" anchor="ctr"/>
            <a:lstStyle/>
            <a:p>
              <a:pPr eaLnBrk="0" fontAlgn="base" hangingPunct="0">
                <a:lnSpc>
                  <a:spcPct val="80000"/>
                </a:lnSpc>
                <a:spcBef>
                  <a:spcPct val="0"/>
                </a:spcBef>
                <a:spcAft>
                  <a:spcPct val="0"/>
                </a:spcAft>
              </a:pPr>
              <a:endParaRPr lang="en-US" sz="2240" b="1">
                <a:solidFill>
                  <a:srgbClr val="000000"/>
                </a:solidFill>
              </a:endParaRPr>
            </a:p>
          </p:txBody>
        </p:sp>
      </p:grpSp>
      <p:sp>
        <p:nvSpPr>
          <p:cNvPr id="7177" name="Line 12"/>
          <p:cNvSpPr>
            <a:spLocks noChangeShapeType="1"/>
          </p:cNvSpPr>
          <p:nvPr/>
        </p:nvSpPr>
        <p:spPr bwMode="auto">
          <a:xfrm flipH="1">
            <a:off x="4075104" y="5987808"/>
            <a:ext cx="1057823" cy="113783"/>
          </a:xfrm>
          <a:prstGeom prst="line">
            <a:avLst/>
          </a:prstGeom>
          <a:noFill/>
          <a:ln w="25400">
            <a:solidFill>
              <a:schemeClr val="bg2"/>
            </a:solidFill>
            <a:round/>
            <a:headEnd type="none" w="sm" len="sm"/>
            <a:tailEnd type="stealth" w="med" len="lg"/>
          </a:ln>
        </p:spPr>
        <p:txBody>
          <a:bodyPr wrap="none" anchor="ctr"/>
          <a:lstStyle/>
          <a:p>
            <a:pPr eaLnBrk="0" fontAlgn="base" hangingPunct="0">
              <a:lnSpc>
                <a:spcPct val="80000"/>
              </a:lnSpc>
              <a:spcBef>
                <a:spcPct val="0"/>
              </a:spcBef>
              <a:spcAft>
                <a:spcPct val="0"/>
              </a:spcAft>
            </a:pPr>
            <a:endParaRPr lang="en-US" sz="2240" b="1">
              <a:solidFill>
                <a:srgbClr val="000000"/>
              </a:solidFill>
            </a:endParaRPr>
          </a:p>
        </p:txBody>
      </p:sp>
      <p:sp>
        <p:nvSpPr>
          <p:cNvPr id="7178" name="Rectangle 13"/>
          <p:cNvSpPr>
            <a:spLocks noChangeArrowheads="1"/>
          </p:cNvSpPr>
          <p:nvPr/>
        </p:nvSpPr>
        <p:spPr bwMode="auto">
          <a:xfrm>
            <a:off x="329168" y="1712073"/>
            <a:ext cx="3127243" cy="723531"/>
          </a:xfrm>
          <a:prstGeom prst="rect">
            <a:avLst/>
          </a:prstGeom>
          <a:noFill/>
          <a:ln w="9525">
            <a:noFill/>
            <a:miter lim="800000"/>
            <a:headEnd/>
            <a:tailEnd/>
          </a:ln>
        </p:spPr>
        <p:txBody>
          <a:bodyPr lIns="102109" tIns="51054" rIns="102109" bIns="51054">
            <a:spAutoFit/>
          </a:bodyPr>
          <a:lstStyle/>
          <a:p>
            <a:pPr defTabSz="1111151" eaLnBrk="0" fontAlgn="base" hangingPunct="0">
              <a:spcBef>
                <a:spcPct val="0"/>
              </a:spcBef>
              <a:spcAft>
                <a:spcPct val="0"/>
              </a:spcAft>
            </a:pPr>
            <a:r>
              <a:rPr lang="en-US" b="1">
                <a:solidFill>
                  <a:srgbClr val="000000"/>
                </a:solidFill>
              </a:rPr>
              <a:t>Traveler/Admin inputs</a:t>
            </a:r>
          </a:p>
          <a:p>
            <a:pPr defTabSz="1111151" eaLnBrk="0" fontAlgn="base" hangingPunct="0">
              <a:spcBef>
                <a:spcPct val="0"/>
              </a:spcBef>
              <a:spcAft>
                <a:spcPct val="0"/>
              </a:spcAft>
            </a:pPr>
            <a:r>
              <a:rPr lang="en-US" b="1">
                <a:solidFill>
                  <a:srgbClr val="000000"/>
                </a:solidFill>
              </a:rPr>
              <a:t>travel order in PC</a:t>
            </a:r>
          </a:p>
        </p:txBody>
      </p:sp>
      <p:pic>
        <p:nvPicPr>
          <p:cNvPr id="7179" name="Picture 14"/>
          <p:cNvPicPr>
            <a:picLocks noChangeArrowheads="1"/>
          </p:cNvPicPr>
          <p:nvPr/>
        </p:nvPicPr>
        <p:blipFill>
          <a:blip r:embed="rId2" cstate="print"/>
          <a:srcRect/>
          <a:stretch>
            <a:fillRect/>
          </a:stretch>
        </p:blipFill>
        <p:spPr bwMode="auto">
          <a:xfrm>
            <a:off x="979862" y="2318320"/>
            <a:ext cx="1267609" cy="851592"/>
          </a:xfrm>
          <a:prstGeom prst="rect">
            <a:avLst/>
          </a:prstGeom>
          <a:noFill/>
          <a:ln w="9525">
            <a:noFill/>
            <a:miter lim="800000"/>
            <a:headEnd/>
            <a:tailEnd/>
          </a:ln>
        </p:spPr>
      </p:pic>
      <p:sp>
        <p:nvSpPr>
          <p:cNvPr id="7180" name="Freeform 15"/>
          <p:cNvSpPr>
            <a:spLocks/>
          </p:cNvSpPr>
          <p:nvPr/>
        </p:nvSpPr>
        <p:spPr bwMode="auto">
          <a:xfrm>
            <a:off x="1408324" y="3456146"/>
            <a:ext cx="2056976" cy="144007"/>
          </a:xfrm>
          <a:custGeom>
            <a:avLst/>
            <a:gdLst>
              <a:gd name="T0" fmla="*/ 0 w 1273"/>
              <a:gd name="T1" fmla="*/ 18 h 92"/>
              <a:gd name="T2" fmla="*/ 378 w 1273"/>
              <a:gd name="T3" fmla="*/ 0 h 92"/>
              <a:gd name="T4" fmla="*/ 321 w 1273"/>
              <a:gd name="T5" fmla="*/ 31 h 92"/>
              <a:gd name="T6" fmla="*/ 691 w 1273"/>
              <a:gd name="T7" fmla="*/ 18 h 92"/>
              <a:gd name="T8" fmla="*/ 660 w 1273"/>
              <a:gd name="T9" fmla="*/ 40 h 92"/>
              <a:gd name="T10" fmla="*/ 990 w 1273"/>
              <a:gd name="T11" fmla="*/ 31 h 92"/>
              <a:gd name="T12" fmla="*/ 933 w 1273"/>
              <a:gd name="T13" fmla="*/ 59 h 92"/>
              <a:gd name="T14" fmla="*/ 1272 w 1273"/>
              <a:gd name="T15" fmla="*/ 68 h 92"/>
              <a:gd name="T16" fmla="*/ 858 w 1273"/>
              <a:gd name="T17" fmla="*/ 91 h 92"/>
              <a:gd name="T18" fmla="*/ 902 w 1273"/>
              <a:gd name="T19" fmla="*/ 54 h 92"/>
              <a:gd name="T20" fmla="*/ 602 w 1273"/>
              <a:gd name="T21" fmla="*/ 63 h 92"/>
              <a:gd name="T22" fmla="*/ 633 w 1273"/>
              <a:gd name="T23" fmla="*/ 40 h 92"/>
              <a:gd name="T24" fmla="*/ 272 w 1273"/>
              <a:gd name="T25" fmla="*/ 59 h 92"/>
              <a:gd name="T26" fmla="*/ 308 w 1273"/>
              <a:gd name="T27" fmla="*/ 27 h 92"/>
              <a:gd name="T28" fmla="*/ 0 w 1273"/>
              <a:gd name="T29" fmla="*/ 18 h 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3"/>
              <a:gd name="T46" fmla="*/ 0 h 92"/>
              <a:gd name="T47" fmla="*/ 1273 w 1273"/>
              <a:gd name="T48" fmla="*/ 92 h 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3" h="92">
                <a:moveTo>
                  <a:pt x="0" y="18"/>
                </a:moveTo>
                <a:lnTo>
                  <a:pt x="378" y="0"/>
                </a:lnTo>
                <a:lnTo>
                  <a:pt x="321" y="31"/>
                </a:lnTo>
                <a:lnTo>
                  <a:pt x="691" y="18"/>
                </a:lnTo>
                <a:lnTo>
                  <a:pt x="660" y="40"/>
                </a:lnTo>
                <a:lnTo>
                  <a:pt x="990" y="31"/>
                </a:lnTo>
                <a:lnTo>
                  <a:pt x="933" y="59"/>
                </a:lnTo>
                <a:lnTo>
                  <a:pt x="1272" y="68"/>
                </a:lnTo>
                <a:lnTo>
                  <a:pt x="858" y="91"/>
                </a:lnTo>
                <a:lnTo>
                  <a:pt x="902" y="54"/>
                </a:lnTo>
                <a:lnTo>
                  <a:pt x="602" y="63"/>
                </a:lnTo>
                <a:lnTo>
                  <a:pt x="633" y="40"/>
                </a:lnTo>
                <a:lnTo>
                  <a:pt x="272" y="59"/>
                </a:lnTo>
                <a:lnTo>
                  <a:pt x="308" y="27"/>
                </a:lnTo>
                <a:lnTo>
                  <a:pt x="0" y="18"/>
                </a:lnTo>
              </a:path>
            </a:pathLst>
          </a:custGeom>
          <a:solidFill>
            <a:schemeClr val="bg2"/>
          </a:solidFill>
          <a:ln w="9525" cap="rnd">
            <a:noFill/>
            <a:round/>
            <a:headEnd type="none" w="sm" len="sm"/>
            <a:tailEnd type="none" w="sm" len="sm"/>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181" name="Freeform 16"/>
          <p:cNvSpPr>
            <a:spLocks/>
          </p:cNvSpPr>
          <p:nvPr/>
        </p:nvSpPr>
        <p:spPr bwMode="auto">
          <a:xfrm rot="406388">
            <a:off x="5803177" y="3785050"/>
            <a:ext cx="2071199" cy="115560"/>
          </a:xfrm>
          <a:custGeom>
            <a:avLst/>
            <a:gdLst>
              <a:gd name="T0" fmla="*/ 0 w 1282"/>
              <a:gd name="T1" fmla="*/ 14 h 74"/>
              <a:gd name="T2" fmla="*/ 380 w 1282"/>
              <a:gd name="T3" fmla="*/ 0 h 74"/>
              <a:gd name="T4" fmla="*/ 323 w 1282"/>
              <a:gd name="T5" fmla="*/ 25 h 74"/>
              <a:gd name="T6" fmla="*/ 695 w 1282"/>
              <a:gd name="T7" fmla="*/ 14 h 74"/>
              <a:gd name="T8" fmla="*/ 664 w 1282"/>
              <a:gd name="T9" fmla="*/ 33 h 74"/>
              <a:gd name="T10" fmla="*/ 997 w 1282"/>
              <a:gd name="T11" fmla="*/ 25 h 74"/>
              <a:gd name="T12" fmla="*/ 939 w 1282"/>
              <a:gd name="T13" fmla="*/ 47 h 74"/>
              <a:gd name="T14" fmla="*/ 1281 w 1282"/>
              <a:gd name="T15" fmla="*/ 54 h 74"/>
              <a:gd name="T16" fmla="*/ 863 w 1282"/>
              <a:gd name="T17" fmla="*/ 73 h 74"/>
              <a:gd name="T18" fmla="*/ 909 w 1282"/>
              <a:gd name="T19" fmla="*/ 43 h 74"/>
              <a:gd name="T20" fmla="*/ 607 w 1282"/>
              <a:gd name="T21" fmla="*/ 51 h 74"/>
              <a:gd name="T22" fmla="*/ 638 w 1282"/>
              <a:gd name="T23" fmla="*/ 33 h 74"/>
              <a:gd name="T24" fmla="*/ 275 w 1282"/>
              <a:gd name="T25" fmla="*/ 47 h 74"/>
              <a:gd name="T26" fmla="*/ 310 w 1282"/>
              <a:gd name="T27" fmla="*/ 21 h 74"/>
              <a:gd name="T28" fmla="*/ 0 w 1282"/>
              <a:gd name="T29" fmla="*/ 14 h 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2"/>
              <a:gd name="T46" fmla="*/ 0 h 74"/>
              <a:gd name="T47" fmla="*/ 1282 w 1282"/>
              <a:gd name="T48" fmla="*/ 74 h 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2" h="74">
                <a:moveTo>
                  <a:pt x="0" y="14"/>
                </a:moveTo>
                <a:lnTo>
                  <a:pt x="380" y="0"/>
                </a:lnTo>
                <a:lnTo>
                  <a:pt x="323" y="25"/>
                </a:lnTo>
                <a:lnTo>
                  <a:pt x="695" y="14"/>
                </a:lnTo>
                <a:lnTo>
                  <a:pt x="664" y="33"/>
                </a:lnTo>
                <a:lnTo>
                  <a:pt x="997" y="25"/>
                </a:lnTo>
                <a:lnTo>
                  <a:pt x="939" y="47"/>
                </a:lnTo>
                <a:lnTo>
                  <a:pt x="1281" y="54"/>
                </a:lnTo>
                <a:lnTo>
                  <a:pt x="863" y="73"/>
                </a:lnTo>
                <a:lnTo>
                  <a:pt x="909" y="43"/>
                </a:lnTo>
                <a:lnTo>
                  <a:pt x="607" y="51"/>
                </a:lnTo>
                <a:lnTo>
                  <a:pt x="638" y="33"/>
                </a:lnTo>
                <a:lnTo>
                  <a:pt x="275" y="47"/>
                </a:lnTo>
                <a:lnTo>
                  <a:pt x="310" y="21"/>
                </a:lnTo>
                <a:lnTo>
                  <a:pt x="0" y="14"/>
                </a:lnTo>
              </a:path>
            </a:pathLst>
          </a:custGeom>
          <a:solidFill>
            <a:schemeClr val="bg2"/>
          </a:solidFill>
          <a:ln w="9525" cap="rnd">
            <a:noFill/>
            <a:round/>
            <a:headEnd type="none" w="sm" len="sm"/>
            <a:tailEnd type="none" w="sm" len="sm"/>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182" name="Freeform 17"/>
          <p:cNvSpPr>
            <a:spLocks/>
          </p:cNvSpPr>
          <p:nvPr/>
        </p:nvSpPr>
        <p:spPr bwMode="auto">
          <a:xfrm>
            <a:off x="7437024" y="5082882"/>
            <a:ext cx="1194717" cy="624026"/>
          </a:xfrm>
          <a:custGeom>
            <a:avLst/>
            <a:gdLst>
              <a:gd name="T0" fmla="*/ 0 w 739"/>
              <a:gd name="T1" fmla="*/ 397 h 398"/>
              <a:gd name="T2" fmla="*/ 195 w 739"/>
              <a:gd name="T3" fmla="*/ 254 h 398"/>
              <a:gd name="T4" fmla="*/ 183 w 739"/>
              <a:gd name="T5" fmla="*/ 299 h 398"/>
              <a:gd name="T6" fmla="*/ 377 w 739"/>
              <a:gd name="T7" fmla="*/ 170 h 398"/>
              <a:gd name="T8" fmla="*/ 365 w 739"/>
              <a:gd name="T9" fmla="*/ 207 h 398"/>
              <a:gd name="T10" fmla="*/ 563 w 739"/>
              <a:gd name="T11" fmla="*/ 81 h 398"/>
              <a:gd name="T12" fmla="*/ 557 w 739"/>
              <a:gd name="T13" fmla="*/ 111 h 398"/>
              <a:gd name="T14" fmla="*/ 738 w 739"/>
              <a:gd name="T15" fmla="*/ 0 h 398"/>
              <a:gd name="T16" fmla="*/ 535 w 739"/>
              <a:gd name="T17" fmla="*/ 164 h 398"/>
              <a:gd name="T18" fmla="*/ 534 w 739"/>
              <a:gd name="T19" fmla="*/ 131 h 398"/>
              <a:gd name="T20" fmla="*/ 338 w 739"/>
              <a:gd name="T21" fmla="*/ 247 h 398"/>
              <a:gd name="T22" fmla="*/ 345 w 739"/>
              <a:gd name="T23" fmla="*/ 217 h 398"/>
              <a:gd name="T24" fmla="*/ 155 w 739"/>
              <a:gd name="T25" fmla="*/ 343 h 398"/>
              <a:gd name="T26" fmla="*/ 159 w 739"/>
              <a:gd name="T27" fmla="*/ 309 h 398"/>
              <a:gd name="T28" fmla="*/ 0 w 739"/>
              <a:gd name="T29" fmla="*/ 397 h 3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9"/>
              <a:gd name="T46" fmla="*/ 0 h 398"/>
              <a:gd name="T47" fmla="*/ 739 w 739"/>
              <a:gd name="T48" fmla="*/ 398 h 3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9" h="398">
                <a:moveTo>
                  <a:pt x="0" y="397"/>
                </a:moveTo>
                <a:lnTo>
                  <a:pt x="195" y="254"/>
                </a:lnTo>
                <a:lnTo>
                  <a:pt x="183" y="299"/>
                </a:lnTo>
                <a:lnTo>
                  <a:pt x="377" y="170"/>
                </a:lnTo>
                <a:lnTo>
                  <a:pt x="365" y="207"/>
                </a:lnTo>
                <a:lnTo>
                  <a:pt x="563" y="81"/>
                </a:lnTo>
                <a:lnTo>
                  <a:pt x="557" y="111"/>
                </a:lnTo>
                <a:lnTo>
                  <a:pt x="738" y="0"/>
                </a:lnTo>
                <a:lnTo>
                  <a:pt x="535" y="164"/>
                </a:lnTo>
                <a:lnTo>
                  <a:pt x="534" y="131"/>
                </a:lnTo>
                <a:lnTo>
                  <a:pt x="338" y="247"/>
                </a:lnTo>
                <a:lnTo>
                  <a:pt x="345" y="217"/>
                </a:lnTo>
                <a:lnTo>
                  <a:pt x="155" y="343"/>
                </a:lnTo>
                <a:lnTo>
                  <a:pt x="159" y="309"/>
                </a:lnTo>
                <a:lnTo>
                  <a:pt x="0" y="397"/>
                </a:lnTo>
              </a:path>
            </a:pathLst>
          </a:custGeom>
          <a:solidFill>
            <a:schemeClr val="bg2"/>
          </a:solidFill>
          <a:ln w="9525" cap="rnd">
            <a:noFill/>
            <a:round/>
            <a:headEnd type="none" w="sm" len="sm"/>
            <a:tailEnd type="none" w="sm" len="sm"/>
          </a:ln>
        </p:spPr>
        <p:txBody>
          <a:bodyPr/>
          <a:lstStyle/>
          <a:p>
            <a:pPr eaLnBrk="0" fontAlgn="base" hangingPunct="0">
              <a:lnSpc>
                <a:spcPct val="80000"/>
              </a:lnSpc>
              <a:spcBef>
                <a:spcPct val="0"/>
              </a:spcBef>
              <a:spcAft>
                <a:spcPct val="0"/>
              </a:spcAft>
            </a:pPr>
            <a:endParaRPr lang="en-US" sz="2240" b="1">
              <a:solidFill>
                <a:srgbClr val="000000"/>
              </a:solidFill>
            </a:endParaRPr>
          </a:p>
        </p:txBody>
      </p:sp>
      <p:pic>
        <p:nvPicPr>
          <p:cNvPr id="7185" name="Picture 20"/>
          <p:cNvPicPr>
            <a:picLocks noChangeArrowheads="1"/>
          </p:cNvPicPr>
          <p:nvPr/>
        </p:nvPicPr>
        <p:blipFill>
          <a:blip r:embed="rId3" cstate="print"/>
          <a:srcRect/>
          <a:stretch>
            <a:fillRect/>
          </a:stretch>
        </p:blipFill>
        <p:spPr bwMode="auto">
          <a:xfrm>
            <a:off x="8069940" y="3719268"/>
            <a:ext cx="1347613" cy="904928"/>
          </a:xfrm>
          <a:prstGeom prst="rect">
            <a:avLst/>
          </a:prstGeom>
          <a:noFill/>
          <a:ln w="9525">
            <a:noFill/>
            <a:miter lim="800000"/>
            <a:headEnd/>
            <a:tailEnd/>
          </a:ln>
        </p:spPr>
      </p:pic>
      <p:sp>
        <p:nvSpPr>
          <p:cNvPr id="7186" name="Rectangle 21"/>
          <p:cNvSpPr>
            <a:spLocks noChangeArrowheads="1"/>
          </p:cNvSpPr>
          <p:nvPr/>
        </p:nvSpPr>
        <p:spPr bwMode="auto">
          <a:xfrm>
            <a:off x="3868873" y="1450728"/>
            <a:ext cx="2452148" cy="1033745"/>
          </a:xfrm>
          <a:prstGeom prst="rect">
            <a:avLst/>
          </a:prstGeom>
          <a:noFill/>
          <a:ln w="9525">
            <a:noFill/>
            <a:miter lim="800000"/>
            <a:headEnd/>
            <a:tailEnd/>
          </a:ln>
        </p:spPr>
        <p:txBody>
          <a:bodyPr wrap="none" lIns="102109" tIns="51054" rIns="102109" bIns="51054">
            <a:spAutoFit/>
          </a:bodyPr>
          <a:lstStyle/>
          <a:p>
            <a:pPr defTabSz="1111151" eaLnBrk="0" fontAlgn="base" hangingPunct="0">
              <a:spcBef>
                <a:spcPct val="0"/>
              </a:spcBef>
              <a:spcAft>
                <a:spcPct val="0"/>
              </a:spcAft>
            </a:pPr>
            <a:r>
              <a:rPr lang="en-US" b="1">
                <a:solidFill>
                  <a:srgbClr val="000000"/>
                </a:solidFill>
              </a:rPr>
              <a:t>Interface with CTO </a:t>
            </a:r>
          </a:p>
          <a:p>
            <a:pPr defTabSz="1111151" eaLnBrk="0" fontAlgn="base" hangingPunct="0">
              <a:spcBef>
                <a:spcPct val="0"/>
              </a:spcBef>
              <a:spcAft>
                <a:spcPct val="0"/>
              </a:spcAft>
            </a:pPr>
            <a:r>
              <a:rPr lang="en-US" b="1">
                <a:solidFill>
                  <a:srgbClr val="000000"/>
                </a:solidFill>
              </a:rPr>
              <a:t>for lodging, rentals</a:t>
            </a:r>
          </a:p>
          <a:p>
            <a:pPr defTabSz="1111151" eaLnBrk="0" fontAlgn="base" hangingPunct="0">
              <a:spcBef>
                <a:spcPct val="0"/>
              </a:spcBef>
              <a:spcAft>
                <a:spcPct val="0"/>
              </a:spcAft>
            </a:pPr>
            <a:r>
              <a:rPr lang="en-US" b="1">
                <a:solidFill>
                  <a:srgbClr val="000000"/>
                </a:solidFill>
              </a:rPr>
              <a:t>transportation</a:t>
            </a:r>
          </a:p>
        </p:txBody>
      </p:sp>
      <p:sp>
        <p:nvSpPr>
          <p:cNvPr id="7187" name="Rectangle 22"/>
          <p:cNvSpPr>
            <a:spLocks noChangeArrowheads="1"/>
          </p:cNvSpPr>
          <p:nvPr/>
        </p:nvSpPr>
        <p:spPr bwMode="auto">
          <a:xfrm>
            <a:off x="3192777" y="6450511"/>
            <a:ext cx="1254704" cy="413318"/>
          </a:xfrm>
          <a:prstGeom prst="rect">
            <a:avLst/>
          </a:prstGeom>
          <a:noFill/>
          <a:ln w="9525">
            <a:noFill/>
            <a:miter lim="800000"/>
            <a:headEnd/>
            <a:tailEnd/>
          </a:ln>
        </p:spPr>
        <p:txBody>
          <a:bodyPr wrap="square" lIns="102109" tIns="51054" rIns="102109" bIns="51054">
            <a:spAutoFit/>
          </a:bodyPr>
          <a:lstStyle/>
          <a:p>
            <a:pPr defTabSz="1111151" eaLnBrk="0" fontAlgn="base" hangingPunct="0">
              <a:spcBef>
                <a:spcPct val="0"/>
              </a:spcBef>
              <a:spcAft>
                <a:spcPct val="0"/>
              </a:spcAft>
            </a:pPr>
            <a:r>
              <a:rPr lang="en-US" b="1" dirty="0">
                <a:solidFill>
                  <a:srgbClr val="000000"/>
                </a:solidFill>
              </a:rPr>
              <a:t>Ticketing</a:t>
            </a:r>
          </a:p>
        </p:txBody>
      </p:sp>
      <p:sp>
        <p:nvSpPr>
          <p:cNvPr id="7188" name="Arc 23"/>
          <p:cNvSpPr>
            <a:spLocks/>
          </p:cNvSpPr>
          <p:nvPr/>
        </p:nvSpPr>
        <p:spPr bwMode="auto">
          <a:xfrm>
            <a:off x="7493916" y="6643837"/>
            <a:ext cx="16000" cy="26667"/>
          </a:xfrm>
          <a:custGeom>
            <a:avLst/>
            <a:gdLst>
              <a:gd name="T0" fmla="*/ 12515 w 21600"/>
              <a:gd name="T1" fmla="*/ 23812 h 42901"/>
              <a:gd name="T2" fmla="*/ 12709 w 21600"/>
              <a:gd name="T3" fmla="*/ 0 h 42901"/>
              <a:gd name="T4" fmla="*/ 14287 w 21600"/>
              <a:gd name="T5" fmla="*/ 11916 h 42901"/>
              <a:gd name="T6" fmla="*/ 0 60000 65536"/>
              <a:gd name="T7" fmla="*/ 0 60000 65536"/>
              <a:gd name="T8" fmla="*/ 0 60000 65536"/>
              <a:gd name="T9" fmla="*/ 0 w 21600"/>
              <a:gd name="T10" fmla="*/ 0 h 42901"/>
              <a:gd name="T11" fmla="*/ 21600 w 21600"/>
              <a:gd name="T12" fmla="*/ 42901 h 42901"/>
            </a:gdLst>
            <a:ahLst/>
            <a:cxnLst>
              <a:cxn ang="T6">
                <a:pos x="T0" y="T1"/>
              </a:cxn>
              <a:cxn ang="T7">
                <a:pos x="T2" y="T3"/>
              </a:cxn>
              <a:cxn ang="T8">
                <a:pos x="T4" y="T5"/>
              </a:cxn>
            </a:cxnLst>
            <a:rect l="T9" t="T10" r="T11" b="T12"/>
            <a:pathLst>
              <a:path w="21600" h="42901" fill="none" extrusionOk="0">
                <a:moveTo>
                  <a:pt x="18920" y="42901"/>
                </a:moveTo>
                <a:cubicBezTo>
                  <a:pt x="8111" y="41550"/>
                  <a:pt x="0" y="32361"/>
                  <a:pt x="0" y="21468"/>
                </a:cubicBezTo>
                <a:cubicBezTo>
                  <a:pt x="-1" y="10461"/>
                  <a:pt x="8275" y="1215"/>
                  <a:pt x="19215" y="0"/>
                </a:cubicBezTo>
              </a:path>
              <a:path w="21600" h="42901" stroke="0" extrusionOk="0">
                <a:moveTo>
                  <a:pt x="18920" y="42901"/>
                </a:moveTo>
                <a:cubicBezTo>
                  <a:pt x="8111" y="41550"/>
                  <a:pt x="0" y="32361"/>
                  <a:pt x="0" y="21468"/>
                </a:cubicBezTo>
                <a:cubicBezTo>
                  <a:pt x="-1" y="10461"/>
                  <a:pt x="8275" y="1215"/>
                  <a:pt x="19215" y="0"/>
                </a:cubicBezTo>
                <a:lnTo>
                  <a:pt x="21600" y="21468"/>
                </a:lnTo>
                <a:close/>
              </a:path>
            </a:pathLst>
          </a:custGeom>
          <a:solidFill>
            <a:srgbClr val="C0C0C0"/>
          </a:solidFill>
          <a:ln w="9525" cap="rnd">
            <a:noFill/>
            <a:round/>
            <a:headEnd/>
            <a:tailEnd/>
          </a:ln>
        </p:spPr>
        <p:txBody>
          <a:bodyPr wrap="none" anchor="ctr"/>
          <a:lstStyle/>
          <a:p>
            <a:pPr eaLnBrk="0" fontAlgn="base" hangingPunct="0">
              <a:lnSpc>
                <a:spcPct val="80000"/>
              </a:lnSpc>
              <a:spcBef>
                <a:spcPct val="0"/>
              </a:spcBef>
              <a:spcAft>
                <a:spcPct val="0"/>
              </a:spcAft>
            </a:pPr>
            <a:endParaRPr lang="en-US" sz="2240" b="1">
              <a:solidFill>
                <a:srgbClr val="000000"/>
              </a:solidFill>
            </a:endParaRPr>
          </a:p>
        </p:txBody>
      </p:sp>
      <p:sp>
        <p:nvSpPr>
          <p:cNvPr id="7189" name="Line 24"/>
          <p:cNvSpPr>
            <a:spLocks noChangeShapeType="1"/>
          </p:cNvSpPr>
          <p:nvPr/>
        </p:nvSpPr>
        <p:spPr bwMode="auto">
          <a:xfrm flipH="1">
            <a:off x="2119465" y="6115814"/>
            <a:ext cx="1066712" cy="56891"/>
          </a:xfrm>
          <a:prstGeom prst="line">
            <a:avLst/>
          </a:prstGeom>
          <a:noFill/>
          <a:ln w="25400">
            <a:solidFill>
              <a:schemeClr val="bg2"/>
            </a:solidFill>
            <a:round/>
            <a:headEnd type="none" w="sm" len="sm"/>
            <a:tailEnd type="stealth" w="med" len="lg"/>
          </a:ln>
        </p:spPr>
        <p:txBody>
          <a:bodyPr wrap="none" anchor="ctr"/>
          <a:lstStyle/>
          <a:p>
            <a:pPr eaLnBrk="0" fontAlgn="base" hangingPunct="0">
              <a:lnSpc>
                <a:spcPct val="80000"/>
              </a:lnSpc>
              <a:spcBef>
                <a:spcPct val="0"/>
              </a:spcBef>
              <a:spcAft>
                <a:spcPct val="0"/>
              </a:spcAft>
            </a:pPr>
            <a:endParaRPr lang="en-US" sz="2240" b="1">
              <a:solidFill>
                <a:srgbClr val="000000"/>
              </a:solidFill>
            </a:endParaRPr>
          </a:p>
        </p:txBody>
      </p:sp>
      <p:pic>
        <p:nvPicPr>
          <p:cNvPr id="7190" name="Picture 25"/>
          <p:cNvPicPr>
            <a:picLocks noChangeArrowheads="1"/>
          </p:cNvPicPr>
          <p:nvPr/>
        </p:nvPicPr>
        <p:blipFill>
          <a:blip r:embed="rId4" cstate="print"/>
          <a:srcRect/>
          <a:stretch>
            <a:fillRect/>
          </a:stretch>
        </p:blipFill>
        <p:spPr bwMode="auto">
          <a:xfrm>
            <a:off x="6235196" y="5340671"/>
            <a:ext cx="1265831" cy="851592"/>
          </a:xfrm>
          <a:prstGeom prst="rect">
            <a:avLst/>
          </a:prstGeom>
          <a:noFill/>
          <a:ln w="9525">
            <a:noFill/>
            <a:miter lim="800000"/>
            <a:headEnd/>
            <a:tailEnd/>
          </a:ln>
        </p:spPr>
      </p:pic>
      <p:sp>
        <p:nvSpPr>
          <p:cNvPr id="7191" name="Rectangle 26"/>
          <p:cNvSpPr>
            <a:spLocks noChangeArrowheads="1"/>
          </p:cNvSpPr>
          <p:nvPr/>
        </p:nvSpPr>
        <p:spPr bwMode="auto">
          <a:xfrm>
            <a:off x="6203195" y="6375380"/>
            <a:ext cx="2791229" cy="1033745"/>
          </a:xfrm>
          <a:prstGeom prst="rect">
            <a:avLst/>
          </a:prstGeom>
          <a:noFill/>
          <a:ln w="9525">
            <a:noFill/>
            <a:miter lim="800000"/>
            <a:headEnd/>
            <a:tailEnd/>
          </a:ln>
        </p:spPr>
        <p:txBody>
          <a:bodyPr lIns="102109" tIns="51054" rIns="102109" bIns="51054">
            <a:spAutoFit/>
          </a:bodyPr>
          <a:lstStyle/>
          <a:p>
            <a:pPr defTabSz="1111151" eaLnBrk="0" fontAlgn="base" hangingPunct="0">
              <a:spcBef>
                <a:spcPct val="0"/>
              </a:spcBef>
              <a:spcAft>
                <a:spcPct val="0"/>
              </a:spcAft>
            </a:pPr>
            <a:r>
              <a:rPr lang="en-US" b="1">
                <a:solidFill>
                  <a:srgbClr val="000000"/>
                </a:solidFill>
              </a:rPr>
              <a:t>Traveler receives completed order; prints as needed</a:t>
            </a:r>
          </a:p>
        </p:txBody>
      </p:sp>
      <p:pic>
        <p:nvPicPr>
          <p:cNvPr id="7192" name="Picture 27"/>
          <p:cNvPicPr>
            <a:picLocks noChangeArrowheads="1"/>
          </p:cNvPicPr>
          <p:nvPr/>
        </p:nvPicPr>
        <p:blipFill>
          <a:blip r:embed="rId5" cstate="print"/>
          <a:srcRect/>
          <a:stretch>
            <a:fillRect/>
          </a:stretch>
        </p:blipFill>
        <p:spPr bwMode="auto">
          <a:xfrm>
            <a:off x="862524" y="5630461"/>
            <a:ext cx="1205384" cy="1032932"/>
          </a:xfrm>
          <a:prstGeom prst="rect">
            <a:avLst/>
          </a:prstGeom>
          <a:noFill/>
          <a:ln w="9525">
            <a:noFill/>
            <a:miter lim="800000"/>
            <a:headEnd/>
            <a:tailEnd/>
          </a:ln>
        </p:spPr>
      </p:pic>
      <p:grpSp>
        <p:nvGrpSpPr>
          <p:cNvPr id="7193" name="Group 28"/>
          <p:cNvGrpSpPr>
            <a:grpSpLocks/>
          </p:cNvGrpSpPr>
          <p:nvPr/>
        </p:nvGrpSpPr>
        <p:grpSpPr bwMode="auto">
          <a:xfrm rot="20345439" flipH="1">
            <a:off x="5367603" y="2128091"/>
            <a:ext cx="1799187" cy="1160937"/>
            <a:chOff x="3018" y="1197"/>
            <a:chExt cx="1013" cy="653"/>
          </a:xfrm>
        </p:grpSpPr>
        <p:grpSp>
          <p:nvGrpSpPr>
            <p:cNvPr id="7199" name="Group 29"/>
            <p:cNvGrpSpPr>
              <a:grpSpLocks/>
            </p:cNvGrpSpPr>
            <p:nvPr/>
          </p:nvGrpSpPr>
          <p:grpSpPr bwMode="auto">
            <a:xfrm>
              <a:off x="3018" y="1197"/>
              <a:ext cx="1013" cy="653"/>
              <a:chOff x="3018" y="1197"/>
              <a:chExt cx="1013" cy="653"/>
            </a:xfrm>
          </p:grpSpPr>
          <p:sp>
            <p:nvSpPr>
              <p:cNvPr id="7215" name="Freeform 30"/>
              <p:cNvSpPr>
                <a:spLocks/>
              </p:cNvSpPr>
              <p:nvPr/>
            </p:nvSpPr>
            <p:spPr bwMode="auto">
              <a:xfrm>
                <a:off x="3609" y="1197"/>
                <a:ext cx="382" cy="408"/>
              </a:xfrm>
              <a:custGeom>
                <a:avLst/>
                <a:gdLst>
                  <a:gd name="T0" fmla="*/ 0 w 4972"/>
                  <a:gd name="T1" fmla="*/ 3223 h 4890"/>
                  <a:gd name="T2" fmla="*/ 1069 w 4972"/>
                  <a:gd name="T3" fmla="*/ 2777 h 4890"/>
                  <a:gd name="T4" fmla="*/ 1396 w 4972"/>
                  <a:gd name="T5" fmla="*/ 2644 h 4890"/>
                  <a:gd name="T6" fmla="*/ 1433 w 4972"/>
                  <a:gd name="T7" fmla="*/ 2618 h 4890"/>
                  <a:gd name="T8" fmla="*/ 1564 w 4972"/>
                  <a:gd name="T9" fmla="*/ 2423 h 4890"/>
                  <a:gd name="T10" fmla="*/ 1454 w 4972"/>
                  <a:gd name="T11" fmla="*/ 1864 h 4890"/>
                  <a:gd name="T12" fmla="*/ 1371 w 4972"/>
                  <a:gd name="T13" fmla="*/ 1371 h 4890"/>
                  <a:gd name="T14" fmla="*/ 1380 w 4972"/>
                  <a:gd name="T15" fmla="*/ 1343 h 4890"/>
                  <a:gd name="T16" fmla="*/ 1577 w 4972"/>
                  <a:gd name="T17" fmla="*/ 1283 h 4890"/>
                  <a:gd name="T18" fmla="*/ 1658 w 4972"/>
                  <a:gd name="T19" fmla="*/ 1261 h 4890"/>
                  <a:gd name="T20" fmla="*/ 1720 w 4972"/>
                  <a:gd name="T21" fmla="*/ 1303 h 4890"/>
                  <a:gd name="T22" fmla="*/ 2092 w 4972"/>
                  <a:gd name="T23" fmla="*/ 1638 h 4890"/>
                  <a:gd name="T24" fmla="*/ 2097 w 4972"/>
                  <a:gd name="T25" fmla="*/ 1643 h 4890"/>
                  <a:gd name="T26" fmla="*/ 2119 w 4972"/>
                  <a:gd name="T27" fmla="*/ 1628 h 4890"/>
                  <a:gd name="T28" fmla="*/ 3107 w 4972"/>
                  <a:gd name="T29" fmla="*/ 215 h 4890"/>
                  <a:gd name="T30" fmla="*/ 3145 w 4972"/>
                  <a:gd name="T31" fmla="*/ 175 h 4890"/>
                  <a:gd name="T32" fmla="*/ 3194 w 4972"/>
                  <a:gd name="T33" fmla="*/ 141 h 4890"/>
                  <a:gd name="T34" fmla="*/ 3248 w 4972"/>
                  <a:gd name="T35" fmla="*/ 117 h 4890"/>
                  <a:gd name="T36" fmla="*/ 3589 w 4972"/>
                  <a:gd name="T37" fmla="*/ 0 h 4890"/>
                  <a:gd name="T38" fmla="*/ 3611 w 4972"/>
                  <a:gd name="T39" fmla="*/ 3 h 4890"/>
                  <a:gd name="T40" fmla="*/ 3623 w 4972"/>
                  <a:gd name="T41" fmla="*/ 14 h 4890"/>
                  <a:gd name="T42" fmla="*/ 3012 w 4972"/>
                  <a:gd name="T43" fmla="*/ 1837 h 4890"/>
                  <a:gd name="T44" fmla="*/ 2977 w 4972"/>
                  <a:gd name="T45" fmla="*/ 1938 h 4890"/>
                  <a:gd name="T46" fmla="*/ 2977 w 4972"/>
                  <a:gd name="T47" fmla="*/ 1952 h 4890"/>
                  <a:gd name="T48" fmla="*/ 3095 w 4972"/>
                  <a:gd name="T49" fmla="*/ 1956 h 4890"/>
                  <a:gd name="T50" fmla="*/ 3153 w 4972"/>
                  <a:gd name="T51" fmla="*/ 1983 h 4890"/>
                  <a:gd name="T52" fmla="*/ 3184 w 4972"/>
                  <a:gd name="T53" fmla="*/ 2040 h 4890"/>
                  <a:gd name="T54" fmla="*/ 3169 w 4972"/>
                  <a:gd name="T55" fmla="*/ 2197 h 4890"/>
                  <a:gd name="T56" fmla="*/ 3075 w 4972"/>
                  <a:gd name="T57" fmla="*/ 2404 h 4890"/>
                  <a:gd name="T58" fmla="*/ 3143 w 4972"/>
                  <a:gd name="T59" fmla="*/ 2427 h 4890"/>
                  <a:gd name="T60" fmla="*/ 3254 w 4972"/>
                  <a:gd name="T61" fmla="*/ 2443 h 4890"/>
                  <a:gd name="T62" fmla="*/ 4628 w 4972"/>
                  <a:gd name="T63" fmla="*/ 2715 h 4890"/>
                  <a:gd name="T64" fmla="*/ 4932 w 4972"/>
                  <a:gd name="T65" fmla="*/ 2777 h 4890"/>
                  <a:gd name="T66" fmla="*/ 4959 w 4972"/>
                  <a:gd name="T67" fmla="*/ 2812 h 4890"/>
                  <a:gd name="T68" fmla="*/ 4963 w 4972"/>
                  <a:gd name="T69" fmla="*/ 2812 h 4890"/>
                  <a:gd name="T70" fmla="*/ 4972 w 4972"/>
                  <a:gd name="T71" fmla="*/ 2822 h 4890"/>
                  <a:gd name="T72" fmla="*/ 4963 w 4972"/>
                  <a:gd name="T73" fmla="*/ 2838 h 4890"/>
                  <a:gd name="T74" fmla="*/ 4765 w 4972"/>
                  <a:gd name="T75" fmla="*/ 2975 h 4890"/>
                  <a:gd name="T76" fmla="*/ 4617 w 4972"/>
                  <a:gd name="T77" fmla="*/ 3002 h 4890"/>
                  <a:gd name="T78" fmla="*/ 3469 w 4972"/>
                  <a:gd name="T79" fmla="*/ 3048 h 4890"/>
                  <a:gd name="T80" fmla="*/ 2416 w 4972"/>
                  <a:gd name="T81" fmla="*/ 3052 h 4890"/>
                  <a:gd name="T82" fmla="*/ 2258 w 4972"/>
                  <a:gd name="T83" fmla="*/ 3201 h 4890"/>
                  <a:gd name="T84" fmla="*/ 1943 w 4972"/>
                  <a:gd name="T85" fmla="*/ 3492 h 4890"/>
                  <a:gd name="T86" fmla="*/ 1389 w 4972"/>
                  <a:gd name="T87" fmla="*/ 3968 h 4890"/>
                  <a:gd name="T88" fmla="*/ 1016 w 4972"/>
                  <a:gd name="T89" fmla="*/ 4264 h 4890"/>
                  <a:gd name="T90" fmla="*/ 0 w 4972"/>
                  <a:gd name="T91" fmla="*/ 4890 h 4890"/>
                  <a:gd name="T92" fmla="*/ 0 w 4972"/>
                  <a:gd name="T93" fmla="*/ 3223 h 48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972"/>
                  <a:gd name="T142" fmla="*/ 0 h 4890"/>
                  <a:gd name="T143" fmla="*/ 4972 w 4972"/>
                  <a:gd name="T144" fmla="*/ 4890 h 48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972" h="4890">
                    <a:moveTo>
                      <a:pt x="0" y="3223"/>
                    </a:moveTo>
                    <a:lnTo>
                      <a:pt x="1069" y="2777"/>
                    </a:lnTo>
                    <a:lnTo>
                      <a:pt x="1396" y="2644"/>
                    </a:lnTo>
                    <a:lnTo>
                      <a:pt x="1433" y="2618"/>
                    </a:lnTo>
                    <a:lnTo>
                      <a:pt x="1564" y="2423"/>
                    </a:lnTo>
                    <a:lnTo>
                      <a:pt x="1454" y="1864"/>
                    </a:lnTo>
                    <a:lnTo>
                      <a:pt x="1371" y="1371"/>
                    </a:lnTo>
                    <a:lnTo>
                      <a:pt x="1380" y="1343"/>
                    </a:lnTo>
                    <a:lnTo>
                      <a:pt x="1577" y="1283"/>
                    </a:lnTo>
                    <a:lnTo>
                      <a:pt x="1658" y="1261"/>
                    </a:lnTo>
                    <a:lnTo>
                      <a:pt x="1720" y="1303"/>
                    </a:lnTo>
                    <a:lnTo>
                      <a:pt x="2092" y="1638"/>
                    </a:lnTo>
                    <a:lnTo>
                      <a:pt x="2097" y="1643"/>
                    </a:lnTo>
                    <a:lnTo>
                      <a:pt x="2119" y="1628"/>
                    </a:lnTo>
                    <a:lnTo>
                      <a:pt x="3107" y="215"/>
                    </a:lnTo>
                    <a:lnTo>
                      <a:pt x="3145" y="175"/>
                    </a:lnTo>
                    <a:lnTo>
                      <a:pt x="3194" y="141"/>
                    </a:lnTo>
                    <a:lnTo>
                      <a:pt x="3248" y="117"/>
                    </a:lnTo>
                    <a:lnTo>
                      <a:pt x="3589" y="0"/>
                    </a:lnTo>
                    <a:lnTo>
                      <a:pt x="3611" y="3"/>
                    </a:lnTo>
                    <a:lnTo>
                      <a:pt x="3623" y="14"/>
                    </a:lnTo>
                    <a:lnTo>
                      <a:pt x="3012" y="1837"/>
                    </a:lnTo>
                    <a:lnTo>
                      <a:pt x="2977" y="1938"/>
                    </a:lnTo>
                    <a:lnTo>
                      <a:pt x="2977" y="1952"/>
                    </a:lnTo>
                    <a:lnTo>
                      <a:pt x="3095" y="1956"/>
                    </a:lnTo>
                    <a:lnTo>
                      <a:pt x="3153" y="1983"/>
                    </a:lnTo>
                    <a:lnTo>
                      <a:pt x="3184" y="2040"/>
                    </a:lnTo>
                    <a:lnTo>
                      <a:pt x="3169" y="2197"/>
                    </a:lnTo>
                    <a:lnTo>
                      <a:pt x="3075" y="2404"/>
                    </a:lnTo>
                    <a:lnTo>
                      <a:pt x="3143" y="2427"/>
                    </a:lnTo>
                    <a:lnTo>
                      <a:pt x="3254" y="2443"/>
                    </a:lnTo>
                    <a:lnTo>
                      <a:pt x="4628" y="2715"/>
                    </a:lnTo>
                    <a:lnTo>
                      <a:pt x="4932" y="2777"/>
                    </a:lnTo>
                    <a:lnTo>
                      <a:pt x="4959" y="2812"/>
                    </a:lnTo>
                    <a:lnTo>
                      <a:pt x="4963" y="2812"/>
                    </a:lnTo>
                    <a:lnTo>
                      <a:pt x="4972" y="2822"/>
                    </a:lnTo>
                    <a:lnTo>
                      <a:pt x="4963" y="2838"/>
                    </a:lnTo>
                    <a:lnTo>
                      <a:pt x="4765" y="2975"/>
                    </a:lnTo>
                    <a:lnTo>
                      <a:pt x="4617" y="3002"/>
                    </a:lnTo>
                    <a:lnTo>
                      <a:pt x="3469" y="3048"/>
                    </a:lnTo>
                    <a:lnTo>
                      <a:pt x="2416" y="3052"/>
                    </a:lnTo>
                    <a:lnTo>
                      <a:pt x="2258" y="3201"/>
                    </a:lnTo>
                    <a:lnTo>
                      <a:pt x="1943" y="3492"/>
                    </a:lnTo>
                    <a:lnTo>
                      <a:pt x="1389" y="3968"/>
                    </a:lnTo>
                    <a:lnTo>
                      <a:pt x="1016" y="4264"/>
                    </a:lnTo>
                    <a:lnTo>
                      <a:pt x="0" y="4890"/>
                    </a:lnTo>
                    <a:lnTo>
                      <a:pt x="0" y="3223"/>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16" name="Freeform 31"/>
              <p:cNvSpPr>
                <a:spLocks/>
              </p:cNvSpPr>
              <p:nvPr/>
            </p:nvSpPr>
            <p:spPr bwMode="auto">
              <a:xfrm>
                <a:off x="3206" y="1310"/>
                <a:ext cx="825" cy="533"/>
              </a:xfrm>
              <a:custGeom>
                <a:avLst/>
                <a:gdLst>
                  <a:gd name="T0" fmla="*/ 318 w 10726"/>
                  <a:gd name="T1" fmla="*/ 3923 h 6399"/>
                  <a:gd name="T2" fmla="*/ 165 w 10726"/>
                  <a:gd name="T3" fmla="*/ 3684 h 6399"/>
                  <a:gd name="T4" fmla="*/ 239 w 10726"/>
                  <a:gd name="T5" fmla="*/ 3389 h 6399"/>
                  <a:gd name="T6" fmla="*/ 928 w 10726"/>
                  <a:gd name="T7" fmla="*/ 2988 h 6399"/>
                  <a:gd name="T8" fmla="*/ 1024 w 10726"/>
                  <a:gd name="T9" fmla="*/ 2190 h 6399"/>
                  <a:gd name="T10" fmla="*/ 565 w 10726"/>
                  <a:gd name="T11" fmla="*/ 2418 h 6399"/>
                  <a:gd name="T12" fmla="*/ 367 w 10726"/>
                  <a:gd name="T13" fmla="*/ 2263 h 6399"/>
                  <a:gd name="T14" fmla="*/ 332 w 10726"/>
                  <a:gd name="T15" fmla="*/ 1946 h 6399"/>
                  <a:gd name="T16" fmla="*/ 674 w 10726"/>
                  <a:gd name="T17" fmla="*/ 1796 h 6399"/>
                  <a:gd name="T18" fmla="*/ 1054 w 10726"/>
                  <a:gd name="T19" fmla="*/ 1076 h 6399"/>
                  <a:gd name="T20" fmla="*/ 1331 w 10726"/>
                  <a:gd name="T21" fmla="*/ 165 h 6399"/>
                  <a:gd name="T22" fmla="*/ 1991 w 10726"/>
                  <a:gd name="T23" fmla="*/ 0 h 6399"/>
                  <a:gd name="T24" fmla="*/ 1681 w 10726"/>
                  <a:gd name="T25" fmla="*/ 165 h 6399"/>
                  <a:gd name="T26" fmla="*/ 2075 w 10726"/>
                  <a:gd name="T27" fmla="*/ 1321 h 6399"/>
                  <a:gd name="T28" fmla="*/ 2148 w 10726"/>
                  <a:gd name="T29" fmla="*/ 1456 h 6399"/>
                  <a:gd name="T30" fmla="*/ 2254 w 10726"/>
                  <a:gd name="T31" fmla="*/ 1839 h 6399"/>
                  <a:gd name="T32" fmla="*/ 2394 w 10726"/>
                  <a:gd name="T33" fmla="*/ 1864 h 6399"/>
                  <a:gd name="T34" fmla="*/ 2307 w 10726"/>
                  <a:gd name="T35" fmla="*/ 1988 h 6399"/>
                  <a:gd name="T36" fmla="*/ 2848 w 10726"/>
                  <a:gd name="T37" fmla="*/ 2604 h 6399"/>
                  <a:gd name="T38" fmla="*/ 2788 w 10726"/>
                  <a:gd name="T39" fmla="*/ 2731 h 6399"/>
                  <a:gd name="T40" fmla="*/ 2966 w 10726"/>
                  <a:gd name="T41" fmla="*/ 2897 h 6399"/>
                  <a:gd name="T42" fmla="*/ 5233 w 10726"/>
                  <a:gd name="T43" fmla="*/ 1867 h 6399"/>
                  <a:gd name="T44" fmla="*/ 4820 w 10726"/>
                  <a:gd name="T45" fmla="*/ 3814 h 6399"/>
                  <a:gd name="T46" fmla="*/ 4283 w 10726"/>
                  <a:gd name="T47" fmla="*/ 4183 h 6399"/>
                  <a:gd name="T48" fmla="*/ 4423 w 10726"/>
                  <a:gd name="T49" fmla="*/ 4231 h 6399"/>
                  <a:gd name="T50" fmla="*/ 4820 w 10726"/>
                  <a:gd name="T51" fmla="*/ 4236 h 6399"/>
                  <a:gd name="T52" fmla="*/ 4853 w 10726"/>
                  <a:gd name="T53" fmla="*/ 4314 h 6399"/>
                  <a:gd name="T54" fmla="*/ 5347 w 10726"/>
                  <a:gd name="T55" fmla="*/ 4327 h 6399"/>
                  <a:gd name="T56" fmla="*/ 5375 w 10726"/>
                  <a:gd name="T57" fmla="*/ 4405 h 6399"/>
                  <a:gd name="T58" fmla="*/ 6639 w 10726"/>
                  <a:gd name="T59" fmla="*/ 4549 h 6399"/>
                  <a:gd name="T60" fmla="*/ 6760 w 10726"/>
                  <a:gd name="T61" fmla="*/ 4595 h 6399"/>
                  <a:gd name="T62" fmla="*/ 7775 w 10726"/>
                  <a:gd name="T63" fmla="*/ 4663 h 6399"/>
                  <a:gd name="T64" fmla="*/ 7775 w 10726"/>
                  <a:gd name="T65" fmla="*/ 4711 h 6399"/>
                  <a:gd name="T66" fmla="*/ 8474 w 10726"/>
                  <a:gd name="T67" fmla="*/ 4809 h 6399"/>
                  <a:gd name="T68" fmla="*/ 10720 w 10726"/>
                  <a:gd name="T69" fmla="*/ 4809 h 6399"/>
                  <a:gd name="T70" fmla="*/ 10715 w 10726"/>
                  <a:gd name="T71" fmla="*/ 4817 h 6399"/>
                  <a:gd name="T72" fmla="*/ 10392 w 10726"/>
                  <a:gd name="T73" fmla="*/ 5096 h 6399"/>
                  <a:gd name="T74" fmla="*/ 9908 w 10726"/>
                  <a:gd name="T75" fmla="*/ 5393 h 6399"/>
                  <a:gd name="T76" fmla="*/ 9186 w 10726"/>
                  <a:gd name="T77" fmla="*/ 5361 h 6399"/>
                  <a:gd name="T78" fmla="*/ 7466 w 10726"/>
                  <a:gd name="T79" fmla="*/ 5551 h 6399"/>
                  <a:gd name="T80" fmla="*/ 7469 w 10726"/>
                  <a:gd name="T81" fmla="*/ 5588 h 6399"/>
                  <a:gd name="T82" fmla="*/ 7597 w 10726"/>
                  <a:gd name="T83" fmla="*/ 5625 h 6399"/>
                  <a:gd name="T84" fmla="*/ 7456 w 10726"/>
                  <a:gd name="T85" fmla="*/ 5892 h 6399"/>
                  <a:gd name="T86" fmla="*/ 7124 w 10726"/>
                  <a:gd name="T87" fmla="*/ 6159 h 6399"/>
                  <a:gd name="T88" fmla="*/ 6648 w 10726"/>
                  <a:gd name="T89" fmla="*/ 6399 h 6399"/>
                  <a:gd name="T90" fmla="*/ 6418 w 10726"/>
                  <a:gd name="T91" fmla="*/ 6240 h 6399"/>
                  <a:gd name="T92" fmla="*/ 6367 w 10726"/>
                  <a:gd name="T93" fmla="*/ 5861 h 6399"/>
                  <a:gd name="T94" fmla="*/ 6734 w 10726"/>
                  <a:gd name="T95" fmla="*/ 5602 h 6399"/>
                  <a:gd name="T96" fmla="*/ 7119 w 10726"/>
                  <a:gd name="T97" fmla="*/ 5333 h 6399"/>
                  <a:gd name="T98" fmla="*/ 4818 w 10726"/>
                  <a:gd name="T99" fmla="*/ 5296 h 6399"/>
                  <a:gd name="T100" fmla="*/ 4669 w 10726"/>
                  <a:gd name="T101" fmla="*/ 5496 h 6399"/>
                  <a:gd name="T102" fmla="*/ 4630 w 10726"/>
                  <a:gd name="T103" fmla="*/ 5634 h 6399"/>
                  <a:gd name="T104" fmla="*/ 4535 w 10726"/>
                  <a:gd name="T105" fmla="*/ 5801 h 6399"/>
                  <a:gd name="T106" fmla="*/ 4179 w 10726"/>
                  <a:gd name="T107" fmla="*/ 6064 h 6399"/>
                  <a:gd name="T108" fmla="*/ 3615 w 10726"/>
                  <a:gd name="T109" fmla="*/ 6322 h 6399"/>
                  <a:gd name="T110" fmla="*/ 3395 w 10726"/>
                  <a:gd name="T111" fmla="*/ 5977 h 6399"/>
                  <a:gd name="T112" fmla="*/ 3458 w 10726"/>
                  <a:gd name="T113" fmla="*/ 5728 h 6399"/>
                  <a:gd name="T114" fmla="*/ 3877 w 10726"/>
                  <a:gd name="T115" fmla="*/ 5551 h 6399"/>
                  <a:gd name="T116" fmla="*/ 4245 w 10726"/>
                  <a:gd name="T117" fmla="*/ 5302 h 6399"/>
                  <a:gd name="T118" fmla="*/ 2542 w 10726"/>
                  <a:gd name="T119" fmla="*/ 5256 h 6399"/>
                  <a:gd name="T120" fmla="*/ 1725 w 10726"/>
                  <a:gd name="T121" fmla="*/ 5420 h 6399"/>
                  <a:gd name="T122" fmla="*/ 867 w 10726"/>
                  <a:gd name="T123" fmla="*/ 5740 h 6399"/>
                  <a:gd name="T124" fmla="*/ 0 w 10726"/>
                  <a:gd name="T125" fmla="*/ 4029 h 63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726"/>
                  <a:gd name="T190" fmla="*/ 0 h 6399"/>
                  <a:gd name="T191" fmla="*/ 10726 w 10726"/>
                  <a:gd name="T192" fmla="*/ 6399 h 63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726" h="6399">
                    <a:moveTo>
                      <a:pt x="0" y="4029"/>
                    </a:moveTo>
                    <a:lnTo>
                      <a:pt x="141" y="3979"/>
                    </a:lnTo>
                    <a:lnTo>
                      <a:pt x="318" y="3923"/>
                    </a:lnTo>
                    <a:lnTo>
                      <a:pt x="289" y="3886"/>
                    </a:lnTo>
                    <a:lnTo>
                      <a:pt x="222" y="3809"/>
                    </a:lnTo>
                    <a:lnTo>
                      <a:pt x="165" y="3684"/>
                    </a:lnTo>
                    <a:lnTo>
                      <a:pt x="144" y="3539"/>
                    </a:lnTo>
                    <a:lnTo>
                      <a:pt x="165" y="3460"/>
                    </a:lnTo>
                    <a:lnTo>
                      <a:pt x="239" y="3389"/>
                    </a:lnTo>
                    <a:lnTo>
                      <a:pt x="429" y="3303"/>
                    </a:lnTo>
                    <a:lnTo>
                      <a:pt x="544" y="3274"/>
                    </a:lnTo>
                    <a:lnTo>
                      <a:pt x="928" y="2988"/>
                    </a:lnTo>
                    <a:lnTo>
                      <a:pt x="1009" y="2915"/>
                    </a:lnTo>
                    <a:lnTo>
                      <a:pt x="1029" y="2194"/>
                    </a:lnTo>
                    <a:lnTo>
                      <a:pt x="1024" y="2190"/>
                    </a:lnTo>
                    <a:lnTo>
                      <a:pt x="959" y="2244"/>
                    </a:lnTo>
                    <a:lnTo>
                      <a:pt x="787" y="2335"/>
                    </a:lnTo>
                    <a:lnTo>
                      <a:pt x="565" y="2418"/>
                    </a:lnTo>
                    <a:lnTo>
                      <a:pt x="508" y="2414"/>
                    </a:lnTo>
                    <a:lnTo>
                      <a:pt x="450" y="2377"/>
                    </a:lnTo>
                    <a:lnTo>
                      <a:pt x="367" y="2263"/>
                    </a:lnTo>
                    <a:lnTo>
                      <a:pt x="318" y="2136"/>
                    </a:lnTo>
                    <a:lnTo>
                      <a:pt x="316" y="1994"/>
                    </a:lnTo>
                    <a:lnTo>
                      <a:pt x="332" y="1946"/>
                    </a:lnTo>
                    <a:lnTo>
                      <a:pt x="403" y="1886"/>
                    </a:lnTo>
                    <a:lnTo>
                      <a:pt x="621" y="1810"/>
                    </a:lnTo>
                    <a:lnTo>
                      <a:pt x="674" y="1796"/>
                    </a:lnTo>
                    <a:lnTo>
                      <a:pt x="900" y="1646"/>
                    </a:lnTo>
                    <a:lnTo>
                      <a:pt x="1040" y="1514"/>
                    </a:lnTo>
                    <a:lnTo>
                      <a:pt x="1054" y="1076"/>
                    </a:lnTo>
                    <a:lnTo>
                      <a:pt x="1072" y="269"/>
                    </a:lnTo>
                    <a:lnTo>
                      <a:pt x="1146" y="218"/>
                    </a:lnTo>
                    <a:lnTo>
                      <a:pt x="1331" y="165"/>
                    </a:lnTo>
                    <a:lnTo>
                      <a:pt x="1519" y="133"/>
                    </a:lnTo>
                    <a:lnTo>
                      <a:pt x="1785" y="46"/>
                    </a:lnTo>
                    <a:lnTo>
                      <a:pt x="1991" y="0"/>
                    </a:lnTo>
                    <a:lnTo>
                      <a:pt x="1982" y="23"/>
                    </a:lnTo>
                    <a:lnTo>
                      <a:pt x="1688" y="156"/>
                    </a:lnTo>
                    <a:lnTo>
                      <a:pt x="1681" y="165"/>
                    </a:lnTo>
                    <a:lnTo>
                      <a:pt x="1737" y="339"/>
                    </a:lnTo>
                    <a:lnTo>
                      <a:pt x="1927" y="891"/>
                    </a:lnTo>
                    <a:lnTo>
                      <a:pt x="2075" y="1321"/>
                    </a:lnTo>
                    <a:lnTo>
                      <a:pt x="2230" y="1352"/>
                    </a:lnTo>
                    <a:lnTo>
                      <a:pt x="2219" y="1388"/>
                    </a:lnTo>
                    <a:lnTo>
                      <a:pt x="2148" y="1456"/>
                    </a:lnTo>
                    <a:lnTo>
                      <a:pt x="2135" y="1460"/>
                    </a:lnTo>
                    <a:lnTo>
                      <a:pt x="2125" y="1468"/>
                    </a:lnTo>
                    <a:lnTo>
                      <a:pt x="2254" y="1839"/>
                    </a:lnTo>
                    <a:lnTo>
                      <a:pt x="2262" y="1851"/>
                    </a:lnTo>
                    <a:lnTo>
                      <a:pt x="2376" y="1855"/>
                    </a:lnTo>
                    <a:lnTo>
                      <a:pt x="2394" y="1864"/>
                    </a:lnTo>
                    <a:lnTo>
                      <a:pt x="2403" y="1873"/>
                    </a:lnTo>
                    <a:lnTo>
                      <a:pt x="2372" y="1937"/>
                    </a:lnTo>
                    <a:lnTo>
                      <a:pt x="2307" y="1988"/>
                    </a:lnTo>
                    <a:lnTo>
                      <a:pt x="2362" y="2159"/>
                    </a:lnTo>
                    <a:lnTo>
                      <a:pt x="2701" y="2612"/>
                    </a:lnTo>
                    <a:lnTo>
                      <a:pt x="2848" y="2604"/>
                    </a:lnTo>
                    <a:lnTo>
                      <a:pt x="2865" y="2620"/>
                    </a:lnTo>
                    <a:lnTo>
                      <a:pt x="2848" y="2672"/>
                    </a:lnTo>
                    <a:lnTo>
                      <a:pt x="2788" y="2731"/>
                    </a:lnTo>
                    <a:lnTo>
                      <a:pt x="2870" y="2857"/>
                    </a:lnTo>
                    <a:lnTo>
                      <a:pt x="2913" y="2915"/>
                    </a:lnTo>
                    <a:lnTo>
                      <a:pt x="2966" y="2897"/>
                    </a:lnTo>
                    <a:lnTo>
                      <a:pt x="3292" y="2737"/>
                    </a:lnTo>
                    <a:lnTo>
                      <a:pt x="4266" y="2279"/>
                    </a:lnTo>
                    <a:lnTo>
                      <a:pt x="5233" y="1867"/>
                    </a:lnTo>
                    <a:lnTo>
                      <a:pt x="5233" y="3534"/>
                    </a:lnTo>
                    <a:lnTo>
                      <a:pt x="4922" y="3695"/>
                    </a:lnTo>
                    <a:lnTo>
                      <a:pt x="4820" y="3814"/>
                    </a:lnTo>
                    <a:lnTo>
                      <a:pt x="4547" y="4004"/>
                    </a:lnTo>
                    <a:lnTo>
                      <a:pt x="4337" y="4129"/>
                    </a:lnTo>
                    <a:lnTo>
                      <a:pt x="4283" y="4183"/>
                    </a:lnTo>
                    <a:lnTo>
                      <a:pt x="4283" y="4189"/>
                    </a:lnTo>
                    <a:lnTo>
                      <a:pt x="4281" y="4195"/>
                    </a:lnTo>
                    <a:lnTo>
                      <a:pt x="4423" y="4231"/>
                    </a:lnTo>
                    <a:lnTo>
                      <a:pt x="4636" y="4269"/>
                    </a:lnTo>
                    <a:lnTo>
                      <a:pt x="4783" y="4231"/>
                    </a:lnTo>
                    <a:lnTo>
                      <a:pt x="4820" y="4236"/>
                    </a:lnTo>
                    <a:lnTo>
                      <a:pt x="4820" y="4269"/>
                    </a:lnTo>
                    <a:lnTo>
                      <a:pt x="4810" y="4295"/>
                    </a:lnTo>
                    <a:lnTo>
                      <a:pt x="4853" y="4314"/>
                    </a:lnTo>
                    <a:lnTo>
                      <a:pt x="5172" y="4371"/>
                    </a:lnTo>
                    <a:lnTo>
                      <a:pt x="5269" y="4337"/>
                    </a:lnTo>
                    <a:lnTo>
                      <a:pt x="5347" y="4327"/>
                    </a:lnTo>
                    <a:lnTo>
                      <a:pt x="5355" y="4331"/>
                    </a:lnTo>
                    <a:lnTo>
                      <a:pt x="5369" y="4331"/>
                    </a:lnTo>
                    <a:lnTo>
                      <a:pt x="5375" y="4405"/>
                    </a:lnTo>
                    <a:lnTo>
                      <a:pt x="5785" y="4485"/>
                    </a:lnTo>
                    <a:lnTo>
                      <a:pt x="6585" y="4576"/>
                    </a:lnTo>
                    <a:lnTo>
                      <a:pt x="6639" y="4549"/>
                    </a:lnTo>
                    <a:lnTo>
                      <a:pt x="6730" y="4541"/>
                    </a:lnTo>
                    <a:lnTo>
                      <a:pt x="6753" y="4549"/>
                    </a:lnTo>
                    <a:lnTo>
                      <a:pt x="6760" y="4595"/>
                    </a:lnTo>
                    <a:lnTo>
                      <a:pt x="7597" y="4698"/>
                    </a:lnTo>
                    <a:lnTo>
                      <a:pt x="7650" y="4660"/>
                    </a:lnTo>
                    <a:lnTo>
                      <a:pt x="7775" y="4663"/>
                    </a:lnTo>
                    <a:lnTo>
                      <a:pt x="7789" y="4672"/>
                    </a:lnTo>
                    <a:lnTo>
                      <a:pt x="7789" y="4695"/>
                    </a:lnTo>
                    <a:lnTo>
                      <a:pt x="7775" y="4711"/>
                    </a:lnTo>
                    <a:lnTo>
                      <a:pt x="7807" y="4726"/>
                    </a:lnTo>
                    <a:lnTo>
                      <a:pt x="7986" y="4744"/>
                    </a:lnTo>
                    <a:lnTo>
                      <a:pt x="8474" y="4809"/>
                    </a:lnTo>
                    <a:lnTo>
                      <a:pt x="9057" y="4878"/>
                    </a:lnTo>
                    <a:lnTo>
                      <a:pt x="10327" y="5020"/>
                    </a:lnTo>
                    <a:lnTo>
                      <a:pt x="10720" y="4809"/>
                    </a:lnTo>
                    <a:lnTo>
                      <a:pt x="10726" y="4813"/>
                    </a:lnTo>
                    <a:lnTo>
                      <a:pt x="10715" y="4813"/>
                    </a:lnTo>
                    <a:lnTo>
                      <a:pt x="10715" y="4817"/>
                    </a:lnTo>
                    <a:lnTo>
                      <a:pt x="10681" y="4878"/>
                    </a:lnTo>
                    <a:lnTo>
                      <a:pt x="10482" y="5035"/>
                    </a:lnTo>
                    <a:lnTo>
                      <a:pt x="10392" y="5096"/>
                    </a:lnTo>
                    <a:lnTo>
                      <a:pt x="10390" y="5093"/>
                    </a:lnTo>
                    <a:lnTo>
                      <a:pt x="9992" y="5365"/>
                    </a:lnTo>
                    <a:lnTo>
                      <a:pt x="9908" y="5393"/>
                    </a:lnTo>
                    <a:lnTo>
                      <a:pt x="9876" y="5361"/>
                    </a:lnTo>
                    <a:lnTo>
                      <a:pt x="9802" y="5370"/>
                    </a:lnTo>
                    <a:lnTo>
                      <a:pt x="9186" y="5361"/>
                    </a:lnTo>
                    <a:lnTo>
                      <a:pt x="7665" y="5333"/>
                    </a:lnTo>
                    <a:lnTo>
                      <a:pt x="7469" y="5524"/>
                    </a:lnTo>
                    <a:lnTo>
                      <a:pt x="7466" y="5551"/>
                    </a:lnTo>
                    <a:lnTo>
                      <a:pt x="7452" y="5565"/>
                    </a:lnTo>
                    <a:lnTo>
                      <a:pt x="7460" y="5579"/>
                    </a:lnTo>
                    <a:lnTo>
                      <a:pt x="7469" y="5588"/>
                    </a:lnTo>
                    <a:lnTo>
                      <a:pt x="7591" y="5573"/>
                    </a:lnTo>
                    <a:lnTo>
                      <a:pt x="7597" y="5579"/>
                    </a:lnTo>
                    <a:lnTo>
                      <a:pt x="7597" y="5625"/>
                    </a:lnTo>
                    <a:lnTo>
                      <a:pt x="7544" y="5703"/>
                    </a:lnTo>
                    <a:lnTo>
                      <a:pt x="7518" y="5805"/>
                    </a:lnTo>
                    <a:lnTo>
                      <a:pt x="7456" y="5892"/>
                    </a:lnTo>
                    <a:lnTo>
                      <a:pt x="7295" y="6014"/>
                    </a:lnTo>
                    <a:lnTo>
                      <a:pt x="7160" y="6094"/>
                    </a:lnTo>
                    <a:lnTo>
                      <a:pt x="7124" y="6159"/>
                    </a:lnTo>
                    <a:lnTo>
                      <a:pt x="6993" y="6263"/>
                    </a:lnTo>
                    <a:lnTo>
                      <a:pt x="6803" y="6353"/>
                    </a:lnTo>
                    <a:lnTo>
                      <a:pt x="6648" y="6399"/>
                    </a:lnTo>
                    <a:lnTo>
                      <a:pt x="6574" y="6394"/>
                    </a:lnTo>
                    <a:lnTo>
                      <a:pt x="6519" y="6368"/>
                    </a:lnTo>
                    <a:lnTo>
                      <a:pt x="6418" y="6240"/>
                    </a:lnTo>
                    <a:lnTo>
                      <a:pt x="6375" y="6136"/>
                    </a:lnTo>
                    <a:lnTo>
                      <a:pt x="6345" y="5975"/>
                    </a:lnTo>
                    <a:lnTo>
                      <a:pt x="6367" y="5861"/>
                    </a:lnTo>
                    <a:lnTo>
                      <a:pt x="6414" y="5793"/>
                    </a:lnTo>
                    <a:lnTo>
                      <a:pt x="6550" y="5693"/>
                    </a:lnTo>
                    <a:lnTo>
                      <a:pt x="6734" y="5602"/>
                    </a:lnTo>
                    <a:lnTo>
                      <a:pt x="6910" y="5547"/>
                    </a:lnTo>
                    <a:lnTo>
                      <a:pt x="7106" y="5357"/>
                    </a:lnTo>
                    <a:lnTo>
                      <a:pt x="7119" y="5333"/>
                    </a:lnTo>
                    <a:lnTo>
                      <a:pt x="7124" y="5329"/>
                    </a:lnTo>
                    <a:lnTo>
                      <a:pt x="6760" y="5320"/>
                    </a:lnTo>
                    <a:lnTo>
                      <a:pt x="4818" y="5296"/>
                    </a:lnTo>
                    <a:lnTo>
                      <a:pt x="4572" y="5470"/>
                    </a:lnTo>
                    <a:lnTo>
                      <a:pt x="4608" y="5504"/>
                    </a:lnTo>
                    <a:lnTo>
                      <a:pt x="4669" y="5496"/>
                    </a:lnTo>
                    <a:lnTo>
                      <a:pt x="4713" y="5504"/>
                    </a:lnTo>
                    <a:lnTo>
                      <a:pt x="4669" y="5592"/>
                    </a:lnTo>
                    <a:lnTo>
                      <a:pt x="4630" y="5634"/>
                    </a:lnTo>
                    <a:lnTo>
                      <a:pt x="4598" y="5732"/>
                    </a:lnTo>
                    <a:lnTo>
                      <a:pt x="4555" y="5793"/>
                    </a:lnTo>
                    <a:lnTo>
                      <a:pt x="4535" y="5801"/>
                    </a:lnTo>
                    <a:lnTo>
                      <a:pt x="4472" y="5849"/>
                    </a:lnTo>
                    <a:lnTo>
                      <a:pt x="4224" y="6000"/>
                    </a:lnTo>
                    <a:lnTo>
                      <a:pt x="4179" y="6064"/>
                    </a:lnTo>
                    <a:lnTo>
                      <a:pt x="3991" y="6206"/>
                    </a:lnTo>
                    <a:lnTo>
                      <a:pt x="3732" y="6327"/>
                    </a:lnTo>
                    <a:lnTo>
                      <a:pt x="3615" y="6322"/>
                    </a:lnTo>
                    <a:lnTo>
                      <a:pt x="3549" y="6283"/>
                    </a:lnTo>
                    <a:lnTo>
                      <a:pt x="3443" y="6127"/>
                    </a:lnTo>
                    <a:lnTo>
                      <a:pt x="3395" y="5977"/>
                    </a:lnTo>
                    <a:lnTo>
                      <a:pt x="3386" y="5878"/>
                    </a:lnTo>
                    <a:lnTo>
                      <a:pt x="3413" y="5777"/>
                    </a:lnTo>
                    <a:lnTo>
                      <a:pt x="3458" y="5728"/>
                    </a:lnTo>
                    <a:lnTo>
                      <a:pt x="3579" y="5651"/>
                    </a:lnTo>
                    <a:lnTo>
                      <a:pt x="3807" y="5565"/>
                    </a:lnTo>
                    <a:lnTo>
                      <a:pt x="3877" y="5551"/>
                    </a:lnTo>
                    <a:lnTo>
                      <a:pt x="3925" y="5543"/>
                    </a:lnTo>
                    <a:lnTo>
                      <a:pt x="4125" y="5403"/>
                    </a:lnTo>
                    <a:lnTo>
                      <a:pt x="4245" y="5302"/>
                    </a:lnTo>
                    <a:lnTo>
                      <a:pt x="4257" y="5289"/>
                    </a:lnTo>
                    <a:lnTo>
                      <a:pt x="3116" y="5261"/>
                    </a:lnTo>
                    <a:lnTo>
                      <a:pt x="2542" y="5256"/>
                    </a:lnTo>
                    <a:lnTo>
                      <a:pt x="2170" y="5252"/>
                    </a:lnTo>
                    <a:lnTo>
                      <a:pt x="2044" y="5302"/>
                    </a:lnTo>
                    <a:lnTo>
                      <a:pt x="1725" y="5420"/>
                    </a:lnTo>
                    <a:lnTo>
                      <a:pt x="1435" y="5484"/>
                    </a:lnTo>
                    <a:lnTo>
                      <a:pt x="1326" y="5496"/>
                    </a:lnTo>
                    <a:lnTo>
                      <a:pt x="867" y="5740"/>
                    </a:lnTo>
                    <a:lnTo>
                      <a:pt x="350" y="5982"/>
                    </a:lnTo>
                    <a:lnTo>
                      <a:pt x="0" y="6127"/>
                    </a:lnTo>
                    <a:lnTo>
                      <a:pt x="0" y="4029"/>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17" name="Freeform 32"/>
              <p:cNvSpPr>
                <a:spLocks/>
              </p:cNvSpPr>
              <p:nvPr/>
            </p:nvSpPr>
            <p:spPr bwMode="auto">
              <a:xfrm>
                <a:off x="3018" y="1646"/>
                <a:ext cx="188" cy="204"/>
              </a:xfrm>
              <a:custGeom>
                <a:avLst/>
                <a:gdLst>
                  <a:gd name="T0" fmla="*/ 2447 w 2447"/>
                  <a:gd name="T1" fmla="*/ 2098 h 2447"/>
                  <a:gd name="T2" fmla="*/ 1977 w 2447"/>
                  <a:gd name="T3" fmla="*/ 2271 h 2447"/>
                  <a:gd name="T4" fmla="*/ 1574 w 2447"/>
                  <a:gd name="T5" fmla="*/ 2384 h 2447"/>
                  <a:gd name="T6" fmla="*/ 1370 w 2447"/>
                  <a:gd name="T7" fmla="*/ 2423 h 2447"/>
                  <a:gd name="T8" fmla="*/ 1087 w 2447"/>
                  <a:gd name="T9" fmla="*/ 2430 h 2447"/>
                  <a:gd name="T10" fmla="*/ 590 w 2447"/>
                  <a:gd name="T11" fmla="*/ 2447 h 2447"/>
                  <a:gd name="T12" fmla="*/ 451 w 2447"/>
                  <a:gd name="T13" fmla="*/ 2425 h 2447"/>
                  <a:gd name="T14" fmla="*/ 228 w 2447"/>
                  <a:gd name="T15" fmla="*/ 2379 h 2447"/>
                  <a:gd name="T16" fmla="*/ 74 w 2447"/>
                  <a:gd name="T17" fmla="*/ 2324 h 2447"/>
                  <a:gd name="T18" fmla="*/ 13 w 2447"/>
                  <a:gd name="T19" fmla="*/ 2271 h 2447"/>
                  <a:gd name="T20" fmla="*/ 0 w 2447"/>
                  <a:gd name="T21" fmla="*/ 2248 h 2447"/>
                  <a:gd name="T22" fmla="*/ 17 w 2447"/>
                  <a:gd name="T23" fmla="*/ 2162 h 2447"/>
                  <a:gd name="T24" fmla="*/ 97 w 2447"/>
                  <a:gd name="T25" fmla="*/ 1995 h 2447"/>
                  <a:gd name="T26" fmla="*/ 277 w 2447"/>
                  <a:gd name="T27" fmla="*/ 1742 h 2447"/>
                  <a:gd name="T28" fmla="*/ 612 w 2447"/>
                  <a:gd name="T29" fmla="*/ 1396 h 2447"/>
                  <a:gd name="T30" fmla="*/ 977 w 2447"/>
                  <a:gd name="T31" fmla="*/ 1046 h 2447"/>
                  <a:gd name="T32" fmla="*/ 1200 w 2447"/>
                  <a:gd name="T33" fmla="*/ 755 h 2447"/>
                  <a:gd name="T34" fmla="*/ 1410 w 2447"/>
                  <a:gd name="T35" fmla="*/ 575 h 2447"/>
                  <a:gd name="T36" fmla="*/ 1742 w 2447"/>
                  <a:gd name="T37" fmla="*/ 342 h 2447"/>
                  <a:gd name="T38" fmla="*/ 2090 w 2447"/>
                  <a:gd name="T39" fmla="*/ 160 h 2447"/>
                  <a:gd name="T40" fmla="*/ 2447 w 2447"/>
                  <a:gd name="T41" fmla="*/ 0 h 2447"/>
                  <a:gd name="T42" fmla="*/ 2447 w 2447"/>
                  <a:gd name="T43" fmla="*/ 2098 h 24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47"/>
                  <a:gd name="T67" fmla="*/ 0 h 2447"/>
                  <a:gd name="T68" fmla="*/ 2447 w 2447"/>
                  <a:gd name="T69" fmla="*/ 2447 h 24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47" h="2447">
                    <a:moveTo>
                      <a:pt x="2447" y="2098"/>
                    </a:moveTo>
                    <a:lnTo>
                      <a:pt x="1977" y="2271"/>
                    </a:lnTo>
                    <a:lnTo>
                      <a:pt x="1574" y="2384"/>
                    </a:lnTo>
                    <a:lnTo>
                      <a:pt x="1370" y="2423"/>
                    </a:lnTo>
                    <a:lnTo>
                      <a:pt x="1087" y="2430"/>
                    </a:lnTo>
                    <a:lnTo>
                      <a:pt x="590" y="2447"/>
                    </a:lnTo>
                    <a:lnTo>
                      <a:pt x="451" y="2425"/>
                    </a:lnTo>
                    <a:lnTo>
                      <a:pt x="228" y="2379"/>
                    </a:lnTo>
                    <a:lnTo>
                      <a:pt x="74" y="2324"/>
                    </a:lnTo>
                    <a:lnTo>
                      <a:pt x="13" y="2271"/>
                    </a:lnTo>
                    <a:lnTo>
                      <a:pt x="0" y="2248"/>
                    </a:lnTo>
                    <a:lnTo>
                      <a:pt x="17" y="2162"/>
                    </a:lnTo>
                    <a:lnTo>
                      <a:pt x="97" y="1995"/>
                    </a:lnTo>
                    <a:lnTo>
                      <a:pt x="277" y="1742"/>
                    </a:lnTo>
                    <a:lnTo>
                      <a:pt x="612" y="1396"/>
                    </a:lnTo>
                    <a:lnTo>
                      <a:pt x="977" y="1046"/>
                    </a:lnTo>
                    <a:lnTo>
                      <a:pt x="1200" y="755"/>
                    </a:lnTo>
                    <a:lnTo>
                      <a:pt x="1410" y="575"/>
                    </a:lnTo>
                    <a:lnTo>
                      <a:pt x="1742" y="342"/>
                    </a:lnTo>
                    <a:lnTo>
                      <a:pt x="2090" y="160"/>
                    </a:lnTo>
                    <a:lnTo>
                      <a:pt x="2447" y="0"/>
                    </a:lnTo>
                    <a:lnTo>
                      <a:pt x="2447" y="2098"/>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18" name="Freeform 33"/>
              <p:cNvSpPr>
                <a:spLocks/>
              </p:cNvSpPr>
              <p:nvPr/>
            </p:nvSpPr>
            <p:spPr bwMode="auto">
              <a:xfrm>
                <a:off x="3029" y="1199"/>
                <a:ext cx="856" cy="618"/>
              </a:xfrm>
              <a:custGeom>
                <a:avLst/>
                <a:gdLst>
                  <a:gd name="T0" fmla="*/ 857 w 11126"/>
                  <a:gd name="T1" fmla="*/ 6439 h 7412"/>
                  <a:gd name="T2" fmla="*/ 846 w 11126"/>
                  <a:gd name="T3" fmla="*/ 6418 h 7412"/>
                  <a:gd name="T4" fmla="*/ 880 w 11126"/>
                  <a:gd name="T5" fmla="*/ 6444 h 7412"/>
                  <a:gd name="T6" fmla="*/ 1057 w 11126"/>
                  <a:gd name="T7" fmla="*/ 6162 h 7412"/>
                  <a:gd name="T8" fmla="*/ 1984 w 11126"/>
                  <a:gd name="T9" fmla="*/ 5532 h 7412"/>
                  <a:gd name="T10" fmla="*/ 2825 w 11126"/>
                  <a:gd name="T11" fmla="*/ 5228 h 7412"/>
                  <a:gd name="T12" fmla="*/ 3591 w 11126"/>
                  <a:gd name="T13" fmla="*/ 5050 h 7412"/>
                  <a:gd name="T14" fmla="*/ 4238 w 11126"/>
                  <a:gd name="T15" fmla="*/ 4924 h 7412"/>
                  <a:gd name="T16" fmla="*/ 3774 w 11126"/>
                  <a:gd name="T17" fmla="*/ 4973 h 7412"/>
                  <a:gd name="T18" fmla="*/ 5592 w 11126"/>
                  <a:gd name="T19" fmla="*/ 4095 h 7412"/>
                  <a:gd name="T20" fmla="*/ 6890 w 11126"/>
                  <a:gd name="T21" fmla="*/ 3497 h 7412"/>
                  <a:gd name="T22" fmla="*/ 8586 w 11126"/>
                  <a:gd name="T23" fmla="*/ 2784 h 7412"/>
                  <a:gd name="T24" fmla="*/ 8781 w 11126"/>
                  <a:gd name="T25" fmla="*/ 2755 h 7412"/>
                  <a:gd name="T26" fmla="*/ 8862 w 11126"/>
                  <a:gd name="T27" fmla="*/ 2734 h 7412"/>
                  <a:gd name="T28" fmla="*/ 10089 w 11126"/>
                  <a:gd name="T29" fmla="*/ 1021 h 7412"/>
                  <a:gd name="T30" fmla="*/ 10738 w 11126"/>
                  <a:gd name="T31" fmla="*/ 142 h 7412"/>
                  <a:gd name="T32" fmla="*/ 11126 w 11126"/>
                  <a:gd name="T33" fmla="*/ 11 h 7412"/>
                  <a:gd name="T34" fmla="*/ 10916 w 11126"/>
                  <a:gd name="T35" fmla="*/ 314 h 7412"/>
                  <a:gd name="T36" fmla="*/ 10216 w 11126"/>
                  <a:gd name="T37" fmla="*/ 1049 h 7412"/>
                  <a:gd name="T38" fmla="*/ 9549 w 11126"/>
                  <a:gd name="T39" fmla="*/ 2064 h 7412"/>
                  <a:gd name="T40" fmla="*/ 9244 w 11126"/>
                  <a:gd name="T41" fmla="*/ 2557 h 7412"/>
                  <a:gd name="T42" fmla="*/ 9769 w 11126"/>
                  <a:gd name="T43" fmla="*/ 2371 h 7412"/>
                  <a:gd name="T44" fmla="*/ 9998 w 11126"/>
                  <a:gd name="T45" fmla="*/ 2285 h 7412"/>
                  <a:gd name="T46" fmla="*/ 9065 w 11126"/>
                  <a:gd name="T47" fmla="*/ 2694 h 7412"/>
                  <a:gd name="T48" fmla="*/ 9100 w 11126"/>
                  <a:gd name="T49" fmla="*/ 2508 h 7412"/>
                  <a:gd name="T50" fmla="*/ 8898 w 11126"/>
                  <a:gd name="T51" fmla="*/ 2749 h 7412"/>
                  <a:gd name="T52" fmla="*/ 8947 w 11126"/>
                  <a:gd name="T53" fmla="*/ 2749 h 7412"/>
                  <a:gd name="T54" fmla="*/ 9297 w 11126"/>
                  <a:gd name="T55" fmla="*/ 2664 h 7412"/>
                  <a:gd name="T56" fmla="*/ 10465 w 11126"/>
                  <a:gd name="T57" fmla="*/ 2018 h 7412"/>
                  <a:gd name="T58" fmla="*/ 10631 w 11126"/>
                  <a:gd name="T59" fmla="*/ 1972 h 7412"/>
                  <a:gd name="T60" fmla="*/ 10656 w 11126"/>
                  <a:gd name="T61" fmla="*/ 2172 h 7412"/>
                  <a:gd name="T62" fmla="*/ 10474 w 11126"/>
                  <a:gd name="T63" fmla="*/ 2386 h 7412"/>
                  <a:gd name="T64" fmla="*/ 9766 w 11126"/>
                  <a:gd name="T65" fmla="*/ 2857 h 7412"/>
                  <a:gd name="T66" fmla="*/ 9732 w 11126"/>
                  <a:gd name="T67" fmla="*/ 3021 h 7412"/>
                  <a:gd name="T68" fmla="*/ 9343 w 11126"/>
                  <a:gd name="T69" fmla="*/ 3377 h 7412"/>
                  <a:gd name="T70" fmla="*/ 9277 w 11126"/>
                  <a:gd name="T71" fmla="*/ 3368 h 7412"/>
                  <a:gd name="T72" fmla="*/ 9198 w 11126"/>
                  <a:gd name="T73" fmla="*/ 3476 h 7412"/>
                  <a:gd name="T74" fmla="*/ 8184 w 11126"/>
                  <a:gd name="T75" fmla="*/ 4030 h 7412"/>
                  <a:gd name="T76" fmla="*/ 7630 w 11126"/>
                  <a:gd name="T77" fmla="*/ 4245 h 7412"/>
                  <a:gd name="T78" fmla="*/ 7476 w 11126"/>
                  <a:gd name="T79" fmla="*/ 4337 h 7412"/>
                  <a:gd name="T80" fmla="*/ 6101 w 11126"/>
                  <a:gd name="T81" fmla="*/ 4946 h 7412"/>
                  <a:gd name="T82" fmla="*/ 5925 w 11126"/>
                  <a:gd name="T83" fmla="*/ 5019 h 7412"/>
                  <a:gd name="T84" fmla="*/ 3976 w 11126"/>
                  <a:gd name="T85" fmla="*/ 5986 h 7412"/>
                  <a:gd name="T86" fmla="*/ 3919 w 11126"/>
                  <a:gd name="T87" fmla="*/ 5940 h 7412"/>
                  <a:gd name="T88" fmla="*/ 3792 w 11126"/>
                  <a:gd name="T89" fmla="*/ 6068 h 7412"/>
                  <a:gd name="T90" fmla="*/ 2311 w 11126"/>
                  <a:gd name="T91" fmla="*/ 6738 h 7412"/>
                  <a:gd name="T92" fmla="*/ 2259 w 11126"/>
                  <a:gd name="T93" fmla="*/ 6661 h 7412"/>
                  <a:gd name="T94" fmla="*/ 2122 w 11126"/>
                  <a:gd name="T95" fmla="*/ 6810 h 7412"/>
                  <a:gd name="T96" fmla="*/ 791 w 11126"/>
                  <a:gd name="T97" fmla="*/ 7293 h 7412"/>
                  <a:gd name="T98" fmla="*/ 137 w 11126"/>
                  <a:gd name="T99" fmla="*/ 7405 h 7412"/>
                  <a:gd name="T100" fmla="*/ 0 w 11126"/>
                  <a:gd name="T101" fmla="*/ 7341 h 7412"/>
                  <a:gd name="T102" fmla="*/ 466 w 11126"/>
                  <a:gd name="T103" fmla="*/ 6893 h 7412"/>
                  <a:gd name="T104" fmla="*/ 772 w 11126"/>
                  <a:gd name="T105" fmla="*/ 6900 h 7412"/>
                  <a:gd name="T106" fmla="*/ 1260 w 11126"/>
                  <a:gd name="T107" fmla="*/ 6651 h 7412"/>
                  <a:gd name="T108" fmla="*/ 1434 w 11126"/>
                  <a:gd name="T109" fmla="*/ 6511 h 7412"/>
                  <a:gd name="T110" fmla="*/ 1176 w 11126"/>
                  <a:gd name="T111" fmla="*/ 6498 h 74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126"/>
                  <a:gd name="T169" fmla="*/ 0 h 7412"/>
                  <a:gd name="T170" fmla="*/ 11126 w 11126"/>
                  <a:gd name="T171" fmla="*/ 7412 h 741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126" h="7412">
                    <a:moveTo>
                      <a:pt x="1012" y="6532"/>
                    </a:moveTo>
                    <a:lnTo>
                      <a:pt x="924" y="6532"/>
                    </a:lnTo>
                    <a:lnTo>
                      <a:pt x="857" y="6439"/>
                    </a:lnTo>
                    <a:lnTo>
                      <a:pt x="853" y="6424"/>
                    </a:lnTo>
                    <a:lnTo>
                      <a:pt x="853" y="6420"/>
                    </a:lnTo>
                    <a:lnTo>
                      <a:pt x="846" y="6418"/>
                    </a:lnTo>
                    <a:lnTo>
                      <a:pt x="853" y="6411"/>
                    </a:lnTo>
                    <a:lnTo>
                      <a:pt x="870" y="6444"/>
                    </a:lnTo>
                    <a:lnTo>
                      <a:pt x="880" y="6444"/>
                    </a:lnTo>
                    <a:lnTo>
                      <a:pt x="1021" y="6277"/>
                    </a:lnTo>
                    <a:lnTo>
                      <a:pt x="1021" y="6217"/>
                    </a:lnTo>
                    <a:lnTo>
                      <a:pt x="1057" y="6162"/>
                    </a:lnTo>
                    <a:lnTo>
                      <a:pt x="1233" y="5995"/>
                    </a:lnTo>
                    <a:lnTo>
                      <a:pt x="1538" y="5776"/>
                    </a:lnTo>
                    <a:lnTo>
                      <a:pt x="1984" y="5532"/>
                    </a:lnTo>
                    <a:lnTo>
                      <a:pt x="2388" y="5359"/>
                    </a:lnTo>
                    <a:lnTo>
                      <a:pt x="2633" y="5283"/>
                    </a:lnTo>
                    <a:lnTo>
                      <a:pt x="2825" y="5228"/>
                    </a:lnTo>
                    <a:lnTo>
                      <a:pt x="2934" y="5194"/>
                    </a:lnTo>
                    <a:lnTo>
                      <a:pt x="3065" y="5164"/>
                    </a:lnTo>
                    <a:lnTo>
                      <a:pt x="3591" y="5050"/>
                    </a:lnTo>
                    <a:lnTo>
                      <a:pt x="4135" y="4965"/>
                    </a:lnTo>
                    <a:lnTo>
                      <a:pt x="4230" y="4932"/>
                    </a:lnTo>
                    <a:lnTo>
                      <a:pt x="4238" y="4924"/>
                    </a:lnTo>
                    <a:lnTo>
                      <a:pt x="4238" y="4906"/>
                    </a:lnTo>
                    <a:lnTo>
                      <a:pt x="4227" y="4898"/>
                    </a:lnTo>
                    <a:lnTo>
                      <a:pt x="3774" y="4973"/>
                    </a:lnTo>
                    <a:lnTo>
                      <a:pt x="4282" y="4722"/>
                    </a:lnTo>
                    <a:lnTo>
                      <a:pt x="5162" y="4302"/>
                    </a:lnTo>
                    <a:lnTo>
                      <a:pt x="5592" y="4095"/>
                    </a:lnTo>
                    <a:lnTo>
                      <a:pt x="5801" y="4000"/>
                    </a:lnTo>
                    <a:lnTo>
                      <a:pt x="6366" y="3736"/>
                    </a:lnTo>
                    <a:lnTo>
                      <a:pt x="6890" y="3497"/>
                    </a:lnTo>
                    <a:lnTo>
                      <a:pt x="7512" y="3228"/>
                    </a:lnTo>
                    <a:lnTo>
                      <a:pt x="8554" y="2794"/>
                    </a:lnTo>
                    <a:lnTo>
                      <a:pt x="8586" y="2784"/>
                    </a:lnTo>
                    <a:lnTo>
                      <a:pt x="8619" y="2765"/>
                    </a:lnTo>
                    <a:lnTo>
                      <a:pt x="8813" y="2697"/>
                    </a:lnTo>
                    <a:lnTo>
                      <a:pt x="8781" y="2755"/>
                    </a:lnTo>
                    <a:lnTo>
                      <a:pt x="8781" y="2762"/>
                    </a:lnTo>
                    <a:lnTo>
                      <a:pt x="8790" y="2770"/>
                    </a:lnTo>
                    <a:lnTo>
                      <a:pt x="8862" y="2734"/>
                    </a:lnTo>
                    <a:lnTo>
                      <a:pt x="8917" y="2697"/>
                    </a:lnTo>
                    <a:lnTo>
                      <a:pt x="9545" y="1799"/>
                    </a:lnTo>
                    <a:lnTo>
                      <a:pt x="10089" y="1021"/>
                    </a:lnTo>
                    <a:lnTo>
                      <a:pt x="10670" y="199"/>
                    </a:lnTo>
                    <a:lnTo>
                      <a:pt x="10705" y="164"/>
                    </a:lnTo>
                    <a:lnTo>
                      <a:pt x="10738" y="142"/>
                    </a:lnTo>
                    <a:lnTo>
                      <a:pt x="10823" y="102"/>
                    </a:lnTo>
                    <a:lnTo>
                      <a:pt x="11126" y="0"/>
                    </a:lnTo>
                    <a:lnTo>
                      <a:pt x="11126" y="11"/>
                    </a:lnTo>
                    <a:lnTo>
                      <a:pt x="11056" y="205"/>
                    </a:lnTo>
                    <a:lnTo>
                      <a:pt x="10949" y="244"/>
                    </a:lnTo>
                    <a:lnTo>
                      <a:pt x="10916" y="314"/>
                    </a:lnTo>
                    <a:lnTo>
                      <a:pt x="10640" y="908"/>
                    </a:lnTo>
                    <a:lnTo>
                      <a:pt x="10568" y="939"/>
                    </a:lnTo>
                    <a:lnTo>
                      <a:pt x="10216" y="1049"/>
                    </a:lnTo>
                    <a:lnTo>
                      <a:pt x="10150" y="1102"/>
                    </a:lnTo>
                    <a:lnTo>
                      <a:pt x="9801" y="1674"/>
                    </a:lnTo>
                    <a:lnTo>
                      <a:pt x="9549" y="2064"/>
                    </a:lnTo>
                    <a:lnTo>
                      <a:pt x="9272" y="2504"/>
                    </a:lnTo>
                    <a:lnTo>
                      <a:pt x="9244" y="2540"/>
                    </a:lnTo>
                    <a:lnTo>
                      <a:pt x="9244" y="2557"/>
                    </a:lnTo>
                    <a:lnTo>
                      <a:pt x="9255" y="2567"/>
                    </a:lnTo>
                    <a:lnTo>
                      <a:pt x="9427" y="2517"/>
                    </a:lnTo>
                    <a:lnTo>
                      <a:pt x="9769" y="2371"/>
                    </a:lnTo>
                    <a:lnTo>
                      <a:pt x="10006" y="2244"/>
                    </a:lnTo>
                    <a:lnTo>
                      <a:pt x="10016" y="2244"/>
                    </a:lnTo>
                    <a:lnTo>
                      <a:pt x="9998" y="2285"/>
                    </a:lnTo>
                    <a:lnTo>
                      <a:pt x="9661" y="2468"/>
                    </a:lnTo>
                    <a:lnTo>
                      <a:pt x="9302" y="2627"/>
                    </a:lnTo>
                    <a:lnTo>
                      <a:pt x="9065" y="2694"/>
                    </a:lnTo>
                    <a:lnTo>
                      <a:pt x="8999" y="2707"/>
                    </a:lnTo>
                    <a:lnTo>
                      <a:pt x="9424" y="2038"/>
                    </a:lnTo>
                    <a:lnTo>
                      <a:pt x="9100" y="2508"/>
                    </a:lnTo>
                    <a:lnTo>
                      <a:pt x="9069" y="2549"/>
                    </a:lnTo>
                    <a:lnTo>
                      <a:pt x="8973" y="2684"/>
                    </a:lnTo>
                    <a:lnTo>
                      <a:pt x="8898" y="2749"/>
                    </a:lnTo>
                    <a:lnTo>
                      <a:pt x="8898" y="2755"/>
                    </a:lnTo>
                    <a:lnTo>
                      <a:pt x="8908" y="2765"/>
                    </a:lnTo>
                    <a:lnTo>
                      <a:pt x="8947" y="2749"/>
                    </a:lnTo>
                    <a:lnTo>
                      <a:pt x="8966" y="2734"/>
                    </a:lnTo>
                    <a:lnTo>
                      <a:pt x="9030" y="2734"/>
                    </a:lnTo>
                    <a:lnTo>
                      <a:pt x="9297" y="2664"/>
                    </a:lnTo>
                    <a:lnTo>
                      <a:pt x="9686" y="2489"/>
                    </a:lnTo>
                    <a:lnTo>
                      <a:pt x="10212" y="2199"/>
                    </a:lnTo>
                    <a:lnTo>
                      <a:pt x="10465" y="2018"/>
                    </a:lnTo>
                    <a:lnTo>
                      <a:pt x="10497" y="1972"/>
                    </a:lnTo>
                    <a:lnTo>
                      <a:pt x="10563" y="1959"/>
                    </a:lnTo>
                    <a:lnTo>
                      <a:pt x="10631" y="1972"/>
                    </a:lnTo>
                    <a:lnTo>
                      <a:pt x="10663" y="2012"/>
                    </a:lnTo>
                    <a:lnTo>
                      <a:pt x="10676" y="2081"/>
                    </a:lnTo>
                    <a:lnTo>
                      <a:pt x="10656" y="2172"/>
                    </a:lnTo>
                    <a:lnTo>
                      <a:pt x="10608" y="2280"/>
                    </a:lnTo>
                    <a:lnTo>
                      <a:pt x="10558" y="2364"/>
                    </a:lnTo>
                    <a:lnTo>
                      <a:pt x="10474" y="2386"/>
                    </a:lnTo>
                    <a:lnTo>
                      <a:pt x="10238" y="2504"/>
                    </a:lnTo>
                    <a:lnTo>
                      <a:pt x="9963" y="2684"/>
                    </a:lnTo>
                    <a:lnTo>
                      <a:pt x="9766" y="2857"/>
                    </a:lnTo>
                    <a:lnTo>
                      <a:pt x="9708" y="2943"/>
                    </a:lnTo>
                    <a:lnTo>
                      <a:pt x="9708" y="2998"/>
                    </a:lnTo>
                    <a:lnTo>
                      <a:pt x="9732" y="3021"/>
                    </a:lnTo>
                    <a:lnTo>
                      <a:pt x="9818" y="3025"/>
                    </a:lnTo>
                    <a:lnTo>
                      <a:pt x="9559" y="3228"/>
                    </a:lnTo>
                    <a:lnTo>
                      <a:pt x="9343" y="3377"/>
                    </a:lnTo>
                    <a:lnTo>
                      <a:pt x="9338" y="3364"/>
                    </a:lnTo>
                    <a:lnTo>
                      <a:pt x="9330" y="3355"/>
                    </a:lnTo>
                    <a:lnTo>
                      <a:pt x="9277" y="3368"/>
                    </a:lnTo>
                    <a:lnTo>
                      <a:pt x="9201" y="3437"/>
                    </a:lnTo>
                    <a:lnTo>
                      <a:pt x="9198" y="3469"/>
                    </a:lnTo>
                    <a:lnTo>
                      <a:pt x="9198" y="3476"/>
                    </a:lnTo>
                    <a:lnTo>
                      <a:pt x="8758" y="3736"/>
                    </a:lnTo>
                    <a:lnTo>
                      <a:pt x="8287" y="3977"/>
                    </a:lnTo>
                    <a:lnTo>
                      <a:pt x="8184" y="4030"/>
                    </a:lnTo>
                    <a:lnTo>
                      <a:pt x="8180" y="4035"/>
                    </a:lnTo>
                    <a:lnTo>
                      <a:pt x="7647" y="4280"/>
                    </a:lnTo>
                    <a:lnTo>
                      <a:pt x="7630" y="4245"/>
                    </a:lnTo>
                    <a:lnTo>
                      <a:pt x="7589" y="4245"/>
                    </a:lnTo>
                    <a:lnTo>
                      <a:pt x="7488" y="4302"/>
                    </a:lnTo>
                    <a:lnTo>
                      <a:pt x="7476" y="4337"/>
                    </a:lnTo>
                    <a:lnTo>
                      <a:pt x="7476" y="4358"/>
                    </a:lnTo>
                    <a:lnTo>
                      <a:pt x="6107" y="4992"/>
                    </a:lnTo>
                    <a:lnTo>
                      <a:pt x="6101" y="4946"/>
                    </a:lnTo>
                    <a:lnTo>
                      <a:pt x="6085" y="4937"/>
                    </a:lnTo>
                    <a:lnTo>
                      <a:pt x="6034" y="4950"/>
                    </a:lnTo>
                    <a:lnTo>
                      <a:pt x="5925" y="5019"/>
                    </a:lnTo>
                    <a:lnTo>
                      <a:pt x="5915" y="5072"/>
                    </a:lnTo>
                    <a:lnTo>
                      <a:pt x="5748" y="5160"/>
                    </a:lnTo>
                    <a:lnTo>
                      <a:pt x="3976" y="5986"/>
                    </a:lnTo>
                    <a:lnTo>
                      <a:pt x="3959" y="5948"/>
                    </a:lnTo>
                    <a:lnTo>
                      <a:pt x="3945" y="5940"/>
                    </a:lnTo>
                    <a:lnTo>
                      <a:pt x="3919" y="5940"/>
                    </a:lnTo>
                    <a:lnTo>
                      <a:pt x="3811" y="5999"/>
                    </a:lnTo>
                    <a:lnTo>
                      <a:pt x="3792" y="6031"/>
                    </a:lnTo>
                    <a:lnTo>
                      <a:pt x="3792" y="6068"/>
                    </a:lnTo>
                    <a:lnTo>
                      <a:pt x="2926" y="6471"/>
                    </a:lnTo>
                    <a:lnTo>
                      <a:pt x="2423" y="6692"/>
                    </a:lnTo>
                    <a:lnTo>
                      <a:pt x="2311" y="6738"/>
                    </a:lnTo>
                    <a:lnTo>
                      <a:pt x="2311" y="6669"/>
                    </a:lnTo>
                    <a:lnTo>
                      <a:pt x="2289" y="6657"/>
                    </a:lnTo>
                    <a:lnTo>
                      <a:pt x="2259" y="6661"/>
                    </a:lnTo>
                    <a:lnTo>
                      <a:pt x="2142" y="6716"/>
                    </a:lnTo>
                    <a:lnTo>
                      <a:pt x="2125" y="6747"/>
                    </a:lnTo>
                    <a:lnTo>
                      <a:pt x="2122" y="6810"/>
                    </a:lnTo>
                    <a:lnTo>
                      <a:pt x="1809" y="6938"/>
                    </a:lnTo>
                    <a:lnTo>
                      <a:pt x="1320" y="7123"/>
                    </a:lnTo>
                    <a:lnTo>
                      <a:pt x="791" y="7293"/>
                    </a:lnTo>
                    <a:lnTo>
                      <a:pt x="401" y="7392"/>
                    </a:lnTo>
                    <a:lnTo>
                      <a:pt x="249" y="7412"/>
                    </a:lnTo>
                    <a:lnTo>
                      <a:pt x="137" y="7405"/>
                    </a:lnTo>
                    <a:lnTo>
                      <a:pt x="61" y="7392"/>
                    </a:lnTo>
                    <a:lnTo>
                      <a:pt x="13" y="7364"/>
                    </a:lnTo>
                    <a:lnTo>
                      <a:pt x="0" y="7341"/>
                    </a:lnTo>
                    <a:lnTo>
                      <a:pt x="224" y="7045"/>
                    </a:lnTo>
                    <a:lnTo>
                      <a:pt x="429" y="6837"/>
                    </a:lnTo>
                    <a:lnTo>
                      <a:pt x="466" y="6893"/>
                    </a:lnTo>
                    <a:lnTo>
                      <a:pt x="554" y="6921"/>
                    </a:lnTo>
                    <a:lnTo>
                      <a:pt x="651" y="6929"/>
                    </a:lnTo>
                    <a:lnTo>
                      <a:pt x="772" y="6900"/>
                    </a:lnTo>
                    <a:lnTo>
                      <a:pt x="965" y="6820"/>
                    </a:lnTo>
                    <a:lnTo>
                      <a:pt x="1131" y="6734"/>
                    </a:lnTo>
                    <a:lnTo>
                      <a:pt x="1260" y="6651"/>
                    </a:lnTo>
                    <a:lnTo>
                      <a:pt x="1428" y="6530"/>
                    </a:lnTo>
                    <a:lnTo>
                      <a:pt x="1434" y="6523"/>
                    </a:lnTo>
                    <a:lnTo>
                      <a:pt x="1434" y="6511"/>
                    </a:lnTo>
                    <a:lnTo>
                      <a:pt x="1427" y="6497"/>
                    </a:lnTo>
                    <a:lnTo>
                      <a:pt x="1411" y="6492"/>
                    </a:lnTo>
                    <a:lnTo>
                      <a:pt x="1176" y="6498"/>
                    </a:lnTo>
                    <a:lnTo>
                      <a:pt x="1012" y="6532"/>
                    </a:lnTo>
                    <a:close/>
                  </a:path>
                </a:pathLst>
              </a:custGeom>
              <a:solidFill>
                <a:srgbClr val="FF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19" name="Freeform 34"/>
              <p:cNvSpPr>
                <a:spLocks/>
              </p:cNvSpPr>
              <p:nvPr/>
            </p:nvSpPr>
            <p:spPr bwMode="auto">
              <a:xfrm>
                <a:off x="3098" y="1725"/>
                <a:ext cx="26" cy="18"/>
              </a:xfrm>
              <a:custGeom>
                <a:avLst/>
                <a:gdLst>
                  <a:gd name="T0" fmla="*/ 274 w 338"/>
                  <a:gd name="T1" fmla="*/ 186 h 219"/>
                  <a:gd name="T2" fmla="*/ 289 w 338"/>
                  <a:gd name="T3" fmla="*/ 164 h 219"/>
                  <a:gd name="T4" fmla="*/ 338 w 338"/>
                  <a:gd name="T5" fmla="*/ 60 h 219"/>
                  <a:gd name="T6" fmla="*/ 338 w 338"/>
                  <a:gd name="T7" fmla="*/ 38 h 219"/>
                  <a:gd name="T8" fmla="*/ 315 w 338"/>
                  <a:gd name="T9" fmla="*/ 19 h 219"/>
                  <a:gd name="T10" fmla="*/ 113 w 338"/>
                  <a:gd name="T11" fmla="*/ 0 h 219"/>
                  <a:gd name="T12" fmla="*/ 1 w 338"/>
                  <a:gd name="T13" fmla="*/ 151 h 219"/>
                  <a:gd name="T14" fmla="*/ 0 w 338"/>
                  <a:gd name="T15" fmla="*/ 175 h 219"/>
                  <a:gd name="T16" fmla="*/ 30 w 338"/>
                  <a:gd name="T17" fmla="*/ 219 h 219"/>
                  <a:gd name="T18" fmla="*/ 110 w 338"/>
                  <a:gd name="T19" fmla="*/ 219 h 219"/>
                  <a:gd name="T20" fmla="*/ 274 w 338"/>
                  <a:gd name="T21" fmla="*/ 186 h 2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8"/>
                  <a:gd name="T34" fmla="*/ 0 h 219"/>
                  <a:gd name="T35" fmla="*/ 338 w 338"/>
                  <a:gd name="T36" fmla="*/ 219 h 2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8" h="219">
                    <a:moveTo>
                      <a:pt x="274" y="186"/>
                    </a:moveTo>
                    <a:lnTo>
                      <a:pt x="289" y="164"/>
                    </a:lnTo>
                    <a:lnTo>
                      <a:pt x="338" y="60"/>
                    </a:lnTo>
                    <a:lnTo>
                      <a:pt x="338" y="38"/>
                    </a:lnTo>
                    <a:lnTo>
                      <a:pt x="315" y="19"/>
                    </a:lnTo>
                    <a:lnTo>
                      <a:pt x="113" y="0"/>
                    </a:lnTo>
                    <a:lnTo>
                      <a:pt x="1" y="151"/>
                    </a:lnTo>
                    <a:lnTo>
                      <a:pt x="0" y="175"/>
                    </a:lnTo>
                    <a:lnTo>
                      <a:pt x="30" y="219"/>
                    </a:lnTo>
                    <a:lnTo>
                      <a:pt x="110" y="219"/>
                    </a:lnTo>
                    <a:lnTo>
                      <a:pt x="274" y="186"/>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20" name="Freeform 35"/>
              <p:cNvSpPr>
                <a:spLocks/>
              </p:cNvSpPr>
              <p:nvPr/>
            </p:nvSpPr>
            <p:spPr bwMode="auto">
              <a:xfrm>
                <a:off x="3850" y="1219"/>
                <a:ext cx="29" cy="56"/>
              </a:xfrm>
              <a:custGeom>
                <a:avLst/>
                <a:gdLst>
                  <a:gd name="T0" fmla="*/ 167 w 372"/>
                  <a:gd name="T1" fmla="*/ 612 h 668"/>
                  <a:gd name="T2" fmla="*/ 0 w 372"/>
                  <a:gd name="T3" fmla="*/ 668 h 668"/>
                  <a:gd name="T4" fmla="*/ 18 w 372"/>
                  <a:gd name="T5" fmla="*/ 612 h 668"/>
                  <a:gd name="T6" fmla="*/ 288 w 372"/>
                  <a:gd name="T7" fmla="*/ 29 h 668"/>
                  <a:gd name="T8" fmla="*/ 363 w 372"/>
                  <a:gd name="T9" fmla="*/ 0 h 668"/>
                  <a:gd name="T10" fmla="*/ 372 w 372"/>
                  <a:gd name="T11" fmla="*/ 0 h 668"/>
                  <a:gd name="T12" fmla="*/ 167 w 372"/>
                  <a:gd name="T13" fmla="*/ 612 h 668"/>
                  <a:gd name="T14" fmla="*/ 0 60000 65536"/>
                  <a:gd name="T15" fmla="*/ 0 60000 65536"/>
                  <a:gd name="T16" fmla="*/ 0 60000 65536"/>
                  <a:gd name="T17" fmla="*/ 0 60000 65536"/>
                  <a:gd name="T18" fmla="*/ 0 60000 65536"/>
                  <a:gd name="T19" fmla="*/ 0 60000 65536"/>
                  <a:gd name="T20" fmla="*/ 0 60000 65536"/>
                  <a:gd name="T21" fmla="*/ 0 w 372"/>
                  <a:gd name="T22" fmla="*/ 0 h 668"/>
                  <a:gd name="T23" fmla="*/ 372 w 372"/>
                  <a:gd name="T24" fmla="*/ 668 h 6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2" h="668">
                    <a:moveTo>
                      <a:pt x="167" y="612"/>
                    </a:moveTo>
                    <a:lnTo>
                      <a:pt x="0" y="668"/>
                    </a:lnTo>
                    <a:lnTo>
                      <a:pt x="18" y="612"/>
                    </a:lnTo>
                    <a:lnTo>
                      <a:pt x="288" y="29"/>
                    </a:lnTo>
                    <a:lnTo>
                      <a:pt x="363" y="0"/>
                    </a:lnTo>
                    <a:lnTo>
                      <a:pt x="372" y="0"/>
                    </a:lnTo>
                    <a:lnTo>
                      <a:pt x="167" y="612"/>
                    </a:lnTo>
                    <a:close/>
                  </a:path>
                </a:pathLst>
              </a:custGeom>
              <a:solidFill>
                <a:srgbClr val="FF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21" name="Freeform 36"/>
              <p:cNvSpPr>
                <a:spLocks/>
              </p:cNvSpPr>
              <p:nvPr/>
            </p:nvSpPr>
            <p:spPr bwMode="auto">
              <a:xfrm>
                <a:off x="3817" y="1273"/>
                <a:ext cx="45" cy="78"/>
              </a:xfrm>
              <a:custGeom>
                <a:avLst/>
                <a:gdLst>
                  <a:gd name="T0" fmla="*/ 335 w 583"/>
                  <a:gd name="T1" fmla="*/ 322 h 937"/>
                  <a:gd name="T2" fmla="*/ 278 w 583"/>
                  <a:gd name="T3" fmla="*/ 453 h 937"/>
                  <a:gd name="T4" fmla="*/ 278 w 583"/>
                  <a:gd name="T5" fmla="*/ 466 h 937"/>
                  <a:gd name="T6" fmla="*/ 307 w 583"/>
                  <a:gd name="T7" fmla="*/ 466 h 937"/>
                  <a:gd name="T8" fmla="*/ 445 w 583"/>
                  <a:gd name="T9" fmla="*/ 407 h 937"/>
                  <a:gd name="T10" fmla="*/ 445 w 583"/>
                  <a:gd name="T11" fmla="*/ 430 h 937"/>
                  <a:gd name="T12" fmla="*/ 260 w 583"/>
                  <a:gd name="T13" fmla="*/ 503 h 937"/>
                  <a:gd name="T14" fmla="*/ 203 w 583"/>
                  <a:gd name="T15" fmla="*/ 616 h 937"/>
                  <a:gd name="T16" fmla="*/ 203 w 583"/>
                  <a:gd name="T17" fmla="*/ 631 h 937"/>
                  <a:gd name="T18" fmla="*/ 219 w 583"/>
                  <a:gd name="T19" fmla="*/ 643 h 937"/>
                  <a:gd name="T20" fmla="*/ 390 w 583"/>
                  <a:gd name="T21" fmla="*/ 576 h 937"/>
                  <a:gd name="T22" fmla="*/ 387 w 583"/>
                  <a:gd name="T23" fmla="*/ 589 h 937"/>
                  <a:gd name="T24" fmla="*/ 195 w 583"/>
                  <a:gd name="T25" fmla="*/ 676 h 937"/>
                  <a:gd name="T26" fmla="*/ 175 w 583"/>
                  <a:gd name="T27" fmla="*/ 693 h 937"/>
                  <a:gd name="T28" fmla="*/ 88 w 583"/>
                  <a:gd name="T29" fmla="*/ 879 h 937"/>
                  <a:gd name="T30" fmla="*/ 36 w 583"/>
                  <a:gd name="T31" fmla="*/ 924 h 937"/>
                  <a:gd name="T32" fmla="*/ 0 w 583"/>
                  <a:gd name="T33" fmla="*/ 937 h 937"/>
                  <a:gd name="T34" fmla="*/ 404 w 583"/>
                  <a:gd name="T35" fmla="*/ 64 h 937"/>
                  <a:gd name="T36" fmla="*/ 583 w 583"/>
                  <a:gd name="T37" fmla="*/ 0 h 937"/>
                  <a:gd name="T38" fmla="*/ 501 w 583"/>
                  <a:gd name="T39" fmla="*/ 261 h 937"/>
                  <a:gd name="T40" fmla="*/ 335 w 583"/>
                  <a:gd name="T41" fmla="*/ 322 h 9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3"/>
                  <a:gd name="T64" fmla="*/ 0 h 937"/>
                  <a:gd name="T65" fmla="*/ 583 w 583"/>
                  <a:gd name="T66" fmla="*/ 937 h 9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3" h="937">
                    <a:moveTo>
                      <a:pt x="335" y="322"/>
                    </a:moveTo>
                    <a:lnTo>
                      <a:pt x="278" y="453"/>
                    </a:lnTo>
                    <a:lnTo>
                      <a:pt x="278" y="466"/>
                    </a:lnTo>
                    <a:lnTo>
                      <a:pt x="307" y="466"/>
                    </a:lnTo>
                    <a:lnTo>
                      <a:pt x="445" y="407"/>
                    </a:lnTo>
                    <a:lnTo>
                      <a:pt x="445" y="430"/>
                    </a:lnTo>
                    <a:lnTo>
                      <a:pt x="260" y="503"/>
                    </a:lnTo>
                    <a:lnTo>
                      <a:pt x="203" y="616"/>
                    </a:lnTo>
                    <a:lnTo>
                      <a:pt x="203" y="631"/>
                    </a:lnTo>
                    <a:lnTo>
                      <a:pt x="219" y="643"/>
                    </a:lnTo>
                    <a:lnTo>
                      <a:pt x="390" y="576"/>
                    </a:lnTo>
                    <a:lnTo>
                      <a:pt x="387" y="589"/>
                    </a:lnTo>
                    <a:lnTo>
                      <a:pt x="195" y="676"/>
                    </a:lnTo>
                    <a:lnTo>
                      <a:pt x="175" y="693"/>
                    </a:lnTo>
                    <a:lnTo>
                      <a:pt x="88" y="879"/>
                    </a:lnTo>
                    <a:lnTo>
                      <a:pt x="36" y="924"/>
                    </a:lnTo>
                    <a:lnTo>
                      <a:pt x="0" y="937"/>
                    </a:lnTo>
                    <a:lnTo>
                      <a:pt x="404" y="64"/>
                    </a:lnTo>
                    <a:lnTo>
                      <a:pt x="583" y="0"/>
                    </a:lnTo>
                    <a:lnTo>
                      <a:pt x="501" y="261"/>
                    </a:lnTo>
                    <a:lnTo>
                      <a:pt x="335" y="322"/>
                    </a:lnTo>
                    <a:close/>
                  </a:path>
                </a:pathLst>
              </a:custGeom>
              <a:solidFill>
                <a:srgbClr val="FF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22" name="Freeform 37"/>
              <p:cNvSpPr>
                <a:spLocks/>
              </p:cNvSpPr>
              <p:nvPr/>
            </p:nvSpPr>
            <p:spPr bwMode="auto">
              <a:xfrm>
                <a:off x="3744" y="1279"/>
                <a:ext cx="102" cy="131"/>
              </a:xfrm>
              <a:custGeom>
                <a:avLst/>
                <a:gdLst>
                  <a:gd name="T0" fmla="*/ 1218 w 1326"/>
                  <a:gd name="T1" fmla="*/ 239 h 1577"/>
                  <a:gd name="T2" fmla="*/ 1160 w 1326"/>
                  <a:gd name="T3" fmla="*/ 362 h 1577"/>
                  <a:gd name="T4" fmla="*/ 1045 w 1326"/>
                  <a:gd name="T5" fmla="*/ 402 h 1577"/>
                  <a:gd name="T6" fmla="*/ 1031 w 1326"/>
                  <a:gd name="T7" fmla="*/ 433 h 1577"/>
                  <a:gd name="T8" fmla="*/ 1005 w 1326"/>
                  <a:gd name="T9" fmla="*/ 418 h 1577"/>
                  <a:gd name="T10" fmla="*/ 952 w 1326"/>
                  <a:gd name="T11" fmla="*/ 430 h 1577"/>
                  <a:gd name="T12" fmla="*/ 873 w 1326"/>
                  <a:gd name="T13" fmla="*/ 524 h 1577"/>
                  <a:gd name="T14" fmla="*/ 888 w 1326"/>
                  <a:gd name="T15" fmla="*/ 468 h 1577"/>
                  <a:gd name="T16" fmla="*/ 751 w 1326"/>
                  <a:gd name="T17" fmla="*/ 511 h 1577"/>
                  <a:gd name="T18" fmla="*/ 697 w 1326"/>
                  <a:gd name="T19" fmla="*/ 628 h 1577"/>
                  <a:gd name="T20" fmla="*/ 742 w 1326"/>
                  <a:gd name="T21" fmla="*/ 616 h 1577"/>
                  <a:gd name="T22" fmla="*/ 685 w 1326"/>
                  <a:gd name="T23" fmla="*/ 747 h 1577"/>
                  <a:gd name="T24" fmla="*/ 785 w 1326"/>
                  <a:gd name="T25" fmla="*/ 711 h 1577"/>
                  <a:gd name="T26" fmla="*/ 820 w 1326"/>
                  <a:gd name="T27" fmla="*/ 648 h 1577"/>
                  <a:gd name="T28" fmla="*/ 894 w 1326"/>
                  <a:gd name="T29" fmla="*/ 628 h 1577"/>
                  <a:gd name="T30" fmla="*/ 882 w 1326"/>
                  <a:gd name="T31" fmla="*/ 680 h 1577"/>
                  <a:gd name="T32" fmla="*/ 962 w 1326"/>
                  <a:gd name="T33" fmla="*/ 657 h 1577"/>
                  <a:gd name="T34" fmla="*/ 977 w 1326"/>
                  <a:gd name="T35" fmla="*/ 610 h 1577"/>
                  <a:gd name="T36" fmla="*/ 1011 w 1326"/>
                  <a:gd name="T37" fmla="*/ 598 h 1577"/>
                  <a:gd name="T38" fmla="*/ 999 w 1326"/>
                  <a:gd name="T39" fmla="*/ 645 h 1577"/>
                  <a:gd name="T40" fmla="*/ 1041 w 1326"/>
                  <a:gd name="T41" fmla="*/ 633 h 1577"/>
                  <a:gd name="T42" fmla="*/ 915 w 1326"/>
                  <a:gd name="T43" fmla="*/ 890 h 1577"/>
                  <a:gd name="T44" fmla="*/ 815 w 1326"/>
                  <a:gd name="T45" fmla="*/ 953 h 1577"/>
                  <a:gd name="T46" fmla="*/ 538 w 1326"/>
                  <a:gd name="T47" fmla="*/ 1070 h 1577"/>
                  <a:gd name="T48" fmla="*/ 445 w 1326"/>
                  <a:gd name="T49" fmla="*/ 1120 h 1577"/>
                  <a:gd name="T50" fmla="*/ 338 w 1326"/>
                  <a:gd name="T51" fmla="*/ 1269 h 1577"/>
                  <a:gd name="T52" fmla="*/ 320 w 1326"/>
                  <a:gd name="T53" fmla="*/ 1311 h 1577"/>
                  <a:gd name="T54" fmla="*/ 334 w 1326"/>
                  <a:gd name="T55" fmla="*/ 1323 h 1577"/>
                  <a:gd name="T56" fmla="*/ 421 w 1326"/>
                  <a:gd name="T57" fmla="*/ 1298 h 1577"/>
                  <a:gd name="T58" fmla="*/ 641 w 1326"/>
                  <a:gd name="T59" fmla="*/ 1200 h 1577"/>
                  <a:gd name="T60" fmla="*/ 796 w 1326"/>
                  <a:gd name="T61" fmla="*/ 1124 h 1577"/>
                  <a:gd name="T62" fmla="*/ 807 w 1326"/>
                  <a:gd name="T63" fmla="*/ 1124 h 1577"/>
                  <a:gd name="T64" fmla="*/ 755 w 1326"/>
                  <a:gd name="T65" fmla="*/ 1238 h 1577"/>
                  <a:gd name="T66" fmla="*/ 548 w 1326"/>
                  <a:gd name="T67" fmla="*/ 1357 h 1577"/>
                  <a:gd name="T68" fmla="*/ 186 w 1326"/>
                  <a:gd name="T69" fmla="*/ 1519 h 1577"/>
                  <a:gd name="T70" fmla="*/ 0 w 1326"/>
                  <a:gd name="T71" fmla="*/ 1577 h 1577"/>
                  <a:gd name="T72" fmla="*/ 32 w 1326"/>
                  <a:gd name="T73" fmla="*/ 1519 h 1577"/>
                  <a:gd name="T74" fmla="*/ 234 w 1326"/>
                  <a:gd name="T75" fmla="*/ 1215 h 1577"/>
                  <a:gd name="T76" fmla="*/ 598 w 1326"/>
                  <a:gd name="T77" fmla="*/ 635 h 1577"/>
                  <a:gd name="T78" fmla="*/ 899 w 1326"/>
                  <a:gd name="T79" fmla="*/ 154 h 1577"/>
                  <a:gd name="T80" fmla="*/ 938 w 1326"/>
                  <a:gd name="T81" fmla="*/ 118 h 1577"/>
                  <a:gd name="T82" fmla="*/ 1276 w 1326"/>
                  <a:gd name="T83" fmla="*/ 12 h 1577"/>
                  <a:gd name="T84" fmla="*/ 1319 w 1326"/>
                  <a:gd name="T85" fmla="*/ 0 h 1577"/>
                  <a:gd name="T86" fmla="*/ 1326 w 1326"/>
                  <a:gd name="T87" fmla="*/ 0 h 1577"/>
                  <a:gd name="T88" fmla="*/ 1218 w 1326"/>
                  <a:gd name="T89" fmla="*/ 239 h 15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6"/>
                  <a:gd name="T136" fmla="*/ 0 h 1577"/>
                  <a:gd name="T137" fmla="*/ 1326 w 1326"/>
                  <a:gd name="T138" fmla="*/ 1577 h 15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6" h="1577">
                    <a:moveTo>
                      <a:pt x="1218" y="239"/>
                    </a:moveTo>
                    <a:lnTo>
                      <a:pt x="1160" y="362"/>
                    </a:lnTo>
                    <a:lnTo>
                      <a:pt x="1045" y="402"/>
                    </a:lnTo>
                    <a:lnTo>
                      <a:pt x="1031" y="433"/>
                    </a:lnTo>
                    <a:lnTo>
                      <a:pt x="1005" y="418"/>
                    </a:lnTo>
                    <a:lnTo>
                      <a:pt x="952" y="430"/>
                    </a:lnTo>
                    <a:lnTo>
                      <a:pt x="873" y="524"/>
                    </a:lnTo>
                    <a:lnTo>
                      <a:pt x="888" y="468"/>
                    </a:lnTo>
                    <a:lnTo>
                      <a:pt x="751" y="511"/>
                    </a:lnTo>
                    <a:lnTo>
                      <a:pt x="697" y="628"/>
                    </a:lnTo>
                    <a:lnTo>
                      <a:pt x="742" y="616"/>
                    </a:lnTo>
                    <a:lnTo>
                      <a:pt x="685" y="747"/>
                    </a:lnTo>
                    <a:lnTo>
                      <a:pt x="785" y="711"/>
                    </a:lnTo>
                    <a:lnTo>
                      <a:pt x="820" y="648"/>
                    </a:lnTo>
                    <a:lnTo>
                      <a:pt x="894" y="628"/>
                    </a:lnTo>
                    <a:lnTo>
                      <a:pt x="882" y="680"/>
                    </a:lnTo>
                    <a:lnTo>
                      <a:pt x="962" y="657"/>
                    </a:lnTo>
                    <a:lnTo>
                      <a:pt x="977" y="610"/>
                    </a:lnTo>
                    <a:lnTo>
                      <a:pt x="1011" y="598"/>
                    </a:lnTo>
                    <a:lnTo>
                      <a:pt x="999" y="645"/>
                    </a:lnTo>
                    <a:lnTo>
                      <a:pt x="1041" y="633"/>
                    </a:lnTo>
                    <a:lnTo>
                      <a:pt x="915" y="890"/>
                    </a:lnTo>
                    <a:lnTo>
                      <a:pt x="815" y="953"/>
                    </a:lnTo>
                    <a:lnTo>
                      <a:pt x="538" y="1070"/>
                    </a:lnTo>
                    <a:lnTo>
                      <a:pt x="445" y="1120"/>
                    </a:lnTo>
                    <a:lnTo>
                      <a:pt x="338" y="1269"/>
                    </a:lnTo>
                    <a:lnTo>
                      <a:pt x="320" y="1311"/>
                    </a:lnTo>
                    <a:lnTo>
                      <a:pt x="334" y="1323"/>
                    </a:lnTo>
                    <a:lnTo>
                      <a:pt x="421" y="1298"/>
                    </a:lnTo>
                    <a:lnTo>
                      <a:pt x="641" y="1200"/>
                    </a:lnTo>
                    <a:lnTo>
                      <a:pt x="796" y="1124"/>
                    </a:lnTo>
                    <a:lnTo>
                      <a:pt x="807" y="1124"/>
                    </a:lnTo>
                    <a:lnTo>
                      <a:pt x="755" y="1238"/>
                    </a:lnTo>
                    <a:lnTo>
                      <a:pt x="548" y="1357"/>
                    </a:lnTo>
                    <a:lnTo>
                      <a:pt x="186" y="1519"/>
                    </a:lnTo>
                    <a:lnTo>
                      <a:pt x="0" y="1577"/>
                    </a:lnTo>
                    <a:lnTo>
                      <a:pt x="32" y="1519"/>
                    </a:lnTo>
                    <a:lnTo>
                      <a:pt x="234" y="1215"/>
                    </a:lnTo>
                    <a:lnTo>
                      <a:pt x="598" y="635"/>
                    </a:lnTo>
                    <a:lnTo>
                      <a:pt x="899" y="154"/>
                    </a:lnTo>
                    <a:lnTo>
                      <a:pt x="938" y="118"/>
                    </a:lnTo>
                    <a:lnTo>
                      <a:pt x="1276" y="12"/>
                    </a:lnTo>
                    <a:lnTo>
                      <a:pt x="1319" y="0"/>
                    </a:lnTo>
                    <a:lnTo>
                      <a:pt x="1326" y="0"/>
                    </a:lnTo>
                    <a:lnTo>
                      <a:pt x="1218" y="239"/>
                    </a:lnTo>
                    <a:close/>
                  </a:path>
                </a:pathLst>
              </a:custGeom>
              <a:solidFill>
                <a:srgbClr val="FF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23" name="Freeform 38"/>
              <p:cNvSpPr>
                <a:spLocks/>
              </p:cNvSpPr>
              <p:nvPr/>
            </p:nvSpPr>
            <p:spPr bwMode="auto">
              <a:xfrm>
                <a:off x="3843" y="1298"/>
                <a:ext cx="11" cy="10"/>
              </a:xfrm>
              <a:custGeom>
                <a:avLst/>
                <a:gdLst>
                  <a:gd name="T0" fmla="*/ 114 w 138"/>
                  <a:gd name="T1" fmla="*/ 76 h 114"/>
                  <a:gd name="T2" fmla="*/ 5 w 138"/>
                  <a:gd name="T3" fmla="*/ 114 h 114"/>
                  <a:gd name="T4" fmla="*/ 0 w 138"/>
                  <a:gd name="T5" fmla="*/ 114 h 114"/>
                  <a:gd name="T6" fmla="*/ 17 w 138"/>
                  <a:gd name="T7" fmla="*/ 45 h 114"/>
                  <a:gd name="T8" fmla="*/ 128 w 138"/>
                  <a:gd name="T9" fmla="*/ 0 h 114"/>
                  <a:gd name="T10" fmla="*/ 138 w 138"/>
                  <a:gd name="T11" fmla="*/ 0 h 114"/>
                  <a:gd name="T12" fmla="*/ 114 w 138"/>
                  <a:gd name="T13" fmla="*/ 76 h 114"/>
                  <a:gd name="T14" fmla="*/ 0 60000 65536"/>
                  <a:gd name="T15" fmla="*/ 0 60000 65536"/>
                  <a:gd name="T16" fmla="*/ 0 60000 65536"/>
                  <a:gd name="T17" fmla="*/ 0 60000 65536"/>
                  <a:gd name="T18" fmla="*/ 0 60000 65536"/>
                  <a:gd name="T19" fmla="*/ 0 60000 65536"/>
                  <a:gd name="T20" fmla="*/ 0 60000 65536"/>
                  <a:gd name="T21" fmla="*/ 0 w 138"/>
                  <a:gd name="T22" fmla="*/ 0 h 114"/>
                  <a:gd name="T23" fmla="*/ 138 w 138"/>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114">
                    <a:moveTo>
                      <a:pt x="114" y="76"/>
                    </a:moveTo>
                    <a:lnTo>
                      <a:pt x="5" y="114"/>
                    </a:lnTo>
                    <a:lnTo>
                      <a:pt x="0" y="114"/>
                    </a:lnTo>
                    <a:lnTo>
                      <a:pt x="17" y="45"/>
                    </a:lnTo>
                    <a:lnTo>
                      <a:pt x="128" y="0"/>
                    </a:lnTo>
                    <a:lnTo>
                      <a:pt x="138" y="0"/>
                    </a:lnTo>
                    <a:lnTo>
                      <a:pt x="114" y="76"/>
                    </a:lnTo>
                    <a:close/>
                  </a:path>
                </a:pathLst>
              </a:custGeom>
              <a:solidFill>
                <a:srgbClr val="00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24" name="Freeform 39"/>
              <p:cNvSpPr>
                <a:spLocks/>
              </p:cNvSpPr>
              <p:nvPr/>
            </p:nvSpPr>
            <p:spPr bwMode="auto">
              <a:xfrm>
                <a:off x="3717" y="1305"/>
                <a:ext cx="39" cy="86"/>
              </a:xfrm>
              <a:custGeom>
                <a:avLst/>
                <a:gdLst>
                  <a:gd name="T0" fmla="*/ 309 w 507"/>
                  <a:gd name="T1" fmla="*/ 48 h 1034"/>
                  <a:gd name="T2" fmla="*/ 323 w 507"/>
                  <a:gd name="T3" fmla="*/ 59 h 1034"/>
                  <a:gd name="T4" fmla="*/ 234 w 507"/>
                  <a:gd name="T5" fmla="*/ 107 h 1034"/>
                  <a:gd name="T6" fmla="*/ 234 w 507"/>
                  <a:gd name="T7" fmla="*/ 132 h 1034"/>
                  <a:gd name="T8" fmla="*/ 507 w 507"/>
                  <a:gd name="T9" fmla="*/ 609 h 1034"/>
                  <a:gd name="T10" fmla="*/ 409 w 507"/>
                  <a:gd name="T11" fmla="*/ 764 h 1034"/>
                  <a:gd name="T12" fmla="*/ 219 w 507"/>
                  <a:gd name="T13" fmla="*/ 1034 h 1034"/>
                  <a:gd name="T14" fmla="*/ 209 w 507"/>
                  <a:gd name="T15" fmla="*/ 1034 h 1034"/>
                  <a:gd name="T16" fmla="*/ 86 w 507"/>
                  <a:gd name="T17" fmla="*/ 519 h 1034"/>
                  <a:gd name="T18" fmla="*/ 6 w 507"/>
                  <a:gd name="T19" fmla="*/ 110 h 1034"/>
                  <a:gd name="T20" fmla="*/ 0 w 507"/>
                  <a:gd name="T21" fmla="*/ 79 h 1034"/>
                  <a:gd name="T22" fmla="*/ 0 w 507"/>
                  <a:gd name="T23" fmla="*/ 70 h 1034"/>
                  <a:gd name="T24" fmla="*/ 225 w 507"/>
                  <a:gd name="T25" fmla="*/ 0 h 1034"/>
                  <a:gd name="T26" fmla="*/ 262 w 507"/>
                  <a:gd name="T27" fmla="*/ 6 h 1034"/>
                  <a:gd name="T28" fmla="*/ 309 w 507"/>
                  <a:gd name="T29" fmla="*/ 48 h 10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7"/>
                  <a:gd name="T46" fmla="*/ 0 h 1034"/>
                  <a:gd name="T47" fmla="*/ 507 w 507"/>
                  <a:gd name="T48" fmla="*/ 1034 h 10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7" h="1034">
                    <a:moveTo>
                      <a:pt x="309" y="48"/>
                    </a:moveTo>
                    <a:lnTo>
                      <a:pt x="323" y="59"/>
                    </a:lnTo>
                    <a:lnTo>
                      <a:pt x="234" y="107"/>
                    </a:lnTo>
                    <a:lnTo>
                      <a:pt x="234" y="132"/>
                    </a:lnTo>
                    <a:lnTo>
                      <a:pt x="507" y="609"/>
                    </a:lnTo>
                    <a:lnTo>
                      <a:pt x="409" y="764"/>
                    </a:lnTo>
                    <a:lnTo>
                      <a:pt x="219" y="1034"/>
                    </a:lnTo>
                    <a:lnTo>
                      <a:pt x="209" y="1034"/>
                    </a:lnTo>
                    <a:lnTo>
                      <a:pt x="86" y="519"/>
                    </a:lnTo>
                    <a:lnTo>
                      <a:pt x="6" y="110"/>
                    </a:lnTo>
                    <a:lnTo>
                      <a:pt x="0" y="79"/>
                    </a:lnTo>
                    <a:lnTo>
                      <a:pt x="0" y="70"/>
                    </a:lnTo>
                    <a:lnTo>
                      <a:pt x="225" y="0"/>
                    </a:lnTo>
                    <a:lnTo>
                      <a:pt x="262" y="6"/>
                    </a:lnTo>
                    <a:lnTo>
                      <a:pt x="309" y="48"/>
                    </a:lnTo>
                    <a:close/>
                  </a:path>
                </a:pathLst>
              </a:custGeom>
              <a:solidFill>
                <a:srgbClr val="D9D9D9"/>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25" name="Freeform 40"/>
              <p:cNvSpPr>
                <a:spLocks/>
              </p:cNvSpPr>
              <p:nvPr/>
            </p:nvSpPr>
            <p:spPr bwMode="auto">
              <a:xfrm>
                <a:off x="3737" y="1312"/>
                <a:ext cx="31" cy="42"/>
              </a:xfrm>
              <a:custGeom>
                <a:avLst/>
                <a:gdLst>
                  <a:gd name="T0" fmla="*/ 406 w 406"/>
                  <a:gd name="T1" fmla="*/ 299 h 508"/>
                  <a:gd name="T2" fmla="*/ 336 w 406"/>
                  <a:gd name="T3" fmla="*/ 412 h 508"/>
                  <a:gd name="T4" fmla="*/ 272 w 406"/>
                  <a:gd name="T5" fmla="*/ 503 h 508"/>
                  <a:gd name="T6" fmla="*/ 267 w 406"/>
                  <a:gd name="T7" fmla="*/ 508 h 508"/>
                  <a:gd name="T8" fmla="*/ 66 w 406"/>
                  <a:gd name="T9" fmla="*/ 164 h 508"/>
                  <a:gd name="T10" fmla="*/ 0 w 406"/>
                  <a:gd name="T11" fmla="*/ 36 h 508"/>
                  <a:gd name="T12" fmla="*/ 66 w 406"/>
                  <a:gd name="T13" fmla="*/ 4 h 508"/>
                  <a:gd name="T14" fmla="*/ 77 w 406"/>
                  <a:gd name="T15" fmla="*/ 0 h 508"/>
                  <a:gd name="T16" fmla="*/ 96 w 406"/>
                  <a:gd name="T17" fmla="*/ 0 h 508"/>
                  <a:gd name="T18" fmla="*/ 406 w 406"/>
                  <a:gd name="T19" fmla="*/ 299 h 5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6"/>
                  <a:gd name="T31" fmla="*/ 0 h 508"/>
                  <a:gd name="T32" fmla="*/ 406 w 406"/>
                  <a:gd name="T33" fmla="*/ 508 h 5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6" h="508">
                    <a:moveTo>
                      <a:pt x="406" y="299"/>
                    </a:moveTo>
                    <a:lnTo>
                      <a:pt x="336" y="412"/>
                    </a:lnTo>
                    <a:lnTo>
                      <a:pt x="272" y="503"/>
                    </a:lnTo>
                    <a:lnTo>
                      <a:pt x="267" y="508"/>
                    </a:lnTo>
                    <a:lnTo>
                      <a:pt x="66" y="164"/>
                    </a:lnTo>
                    <a:lnTo>
                      <a:pt x="0" y="36"/>
                    </a:lnTo>
                    <a:lnTo>
                      <a:pt x="66" y="4"/>
                    </a:lnTo>
                    <a:lnTo>
                      <a:pt x="77" y="0"/>
                    </a:lnTo>
                    <a:lnTo>
                      <a:pt x="96" y="0"/>
                    </a:lnTo>
                    <a:lnTo>
                      <a:pt x="406" y="299"/>
                    </a:lnTo>
                    <a:close/>
                  </a:path>
                </a:pathLst>
              </a:custGeom>
              <a:solidFill>
                <a:srgbClr val="D9D9D9"/>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26" name="Freeform 41"/>
              <p:cNvSpPr>
                <a:spLocks/>
              </p:cNvSpPr>
              <p:nvPr/>
            </p:nvSpPr>
            <p:spPr bwMode="auto">
              <a:xfrm>
                <a:off x="3823" y="1312"/>
                <a:ext cx="9" cy="18"/>
              </a:xfrm>
              <a:custGeom>
                <a:avLst/>
                <a:gdLst>
                  <a:gd name="T0" fmla="*/ 0 w 113"/>
                  <a:gd name="T1" fmla="*/ 217 h 217"/>
                  <a:gd name="T2" fmla="*/ 68 w 113"/>
                  <a:gd name="T3" fmla="*/ 58 h 217"/>
                  <a:gd name="T4" fmla="*/ 16 w 113"/>
                  <a:gd name="T5" fmla="*/ 72 h 217"/>
                  <a:gd name="T6" fmla="*/ 43 w 113"/>
                  <a:gd name="T7" fmla="*/ 24 h 217"/>
                  <a:gd name="T8" fmla="*/ 113 w 113"/>
                  <a:gd name="T9" fmla="*/ 0 h 217"/>
                  <a:gd name="T10" fmla="*/ 24 w 113"/>
                  <a:gd name="T11" fmla="*/ 204 h 217"/>
                  <a:gd name="T12" fmla="*/ 0 w 113"/>
                  <a:gd name="T13" fmla="*/ 217 h 217"/>
                  <a:gd name="T14" fmla="*/ 0 60000 65536"/>
                  <a:gd name="T15" fmla="*/ 0 60000 65536"/>
                  <a:gd name="T16" fmla="*/ 0 60000 65536"/>
                  <a:gd name="T17" fmla="*/ 0 60000 65536"/>
                  <a:gd name="T18" fmla="*/ 0 60000 65536"/>
                  <a:gd name="T19" fmla="*/ 0 60000 65536"/>
                  <a:gd name="T20" fmla="*/ 0 60000 65536"/>
                  <a:gd name="T21" fmla="*/ 0 w 113"/>
                  <a:gd name="T22" fmla="*/ 0 h 217"/>
                  <a:gd name="T23" fmla="*/ 113 w 113"/>
                  <a:gd name="T24" fmla="*/ 217 h 2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217">
                    <a:moveTo>
                      <a:pt x="0" y="217"/>
                    </a:moveTo>
                    <a:lnTo>
                      <a:pt x="68" y="58"/>
                    </a:lnTo>
                    <a:lnTo>
                      <a:pt x="16" y="72"/>
                    </a:lnTo>
                    <a:lnTo>
                      <a:pt x="43" y="24"/>
                    </a:lnTo>
                    <a:lnTo>
                      <a:pt x="113" y="0"/>
                    </a:lnTo>
                    <a:lnTo>
                      <a:pt x="24" y="204"/>
                    </a:lnTo>
                    <a:lnTo>
                      <a:pt x="0" y="217"/>
                    </a:lnTo>
                    <a:close/>
                  </a:path>
                </a:pathLst>
              </a:custGeom>
              <a:solidFill>
                <a:srgbClr val="FF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27" name="Freeform 42"/>
              <p:cNvSpPr>
                <a:spLocks/>
              </p:cNvSpPr>
              <p:nvPr/>
            </p:nvSpPr>
            <p:spPr bwMode="auto">
              <a:xfrm>
                <a:off x="3836" y="1312"/>
                <a:ext cx="14" cy="11"/>
              </a:xfrm>
              <a:custGeom>
                <a:avLst/>
                <a:gdLst>
                  <a:gd name="T0" fmla="*/ 158 w 173"/>
                  <a:gd name="T1" fmla="*/ 58 h 122"/>
                  <a:gd name="T2" fmla="*/ 0 w 173"/>
                  <a:gd name="T3" fmla="*/ 122 h 122"/>
                  <a:gd name="T4" fmla="*/ 27 w 173"/>
                  <a:gd name="T5" fmla="*/ 58 h 122"/>
                  <a:gd name="T6" fmla="*/ 164 w 173"/>
                  <a:gd name="T7" fmla="*/ 0 h 122"/>
                  <a:gd name="T8" fmla="*/ 173 w 173"/>
                  <a:gd name="T9" fmla="*/ 0 h 122"/>
                  <a:gd name="T10" fmla="*/ 158 w 173"/>
                  <a:gd name="T11" fmla="*/ 58 h 122"/>
                  <a:gd name="T12" fmla="*/ 0 60000 65536"/>
                  <a:gd name="T13" fmla="*/ 0 60000 65536"/>
                  <a:gd name="T14" fmla="*/ 0 60000 65536"/>
                  <a:gd name="T15" fmla="*/ 0 60000 65536"/>
                  <a:gd name="T16" fmla="*/ 0 60000 65536"/>
                  <a:gd name="T17" fmla="*/ 0 60000 65536"/>
                  <a:gd name="T18" fmla="*/ 0 w 173"/>
                  <a:gd name="T19" fmla="*/ 0 h 122"/>
                  <a:gd name="T20" fmla="*/ 173 w 173"/>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73" h="122">
                    <a:moveTo>
                      <a:pt x="158" y="58"/>
                    </a:moveTo>
                    <a:lnTo>
                      <a:pt x="0" y="122"/>
                    </a:lnTo>
                    <a:lnTo>
                      <a:pt x="27" y="58"/>
                    </a:lnTo>
                    <a:lnTo>
                      <a:pt x="164" y="0"/>
                    </a:lnTo>
                    <a:lnTo>
                      <a:pt x="173" y="0"/>
                    </a:lnTo>
                    <a:lnTo>
                      <a:pt x="158" y="58"/>
                    </a:lnTo>
                    <a:close/>
                  </a:path>
                </a:pathLst>
              </a:custGeom>
              <a:solidFill>
                <a:srgbClr val="00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28" name="Freeform 43"/>
              <p:cNvSpPr>
                <a:spLocks/>
              </p:cNvSpPr>
              <p:nvPr/>
            </p:nvSpPr>
            <p:spPr bwMode="auto">
              <a:xfrm>
                <a:off x="3809" y="1316"/>
                <a:ext cx="11" cy="17"/>
              </a:xfrm>
              <a:custGeom>
                <a:avLst/>
                <a:gdLst>
                  <a:gd name="T0" fmla="*/ 108 w 144"/>
                  <a:gd name="T1" fmla="*/ 114 h 200"/>
                  <a:gd name="T2" fmla="*/ 138 w 144"/>
                  <a:gd name="T3" fmla="*/ 101 h 200"/>
                  <a:gd name="T4" fmla="*/ 129 w 144"/>
                  <a:gd name="T5" fmla="*/ 144 h 200"/>
                  <a:gd name="T6" fmla="*/ 102 w 144"/>
                  <a:gd name="T7" fmla="*/ 150 h 200"/>
                  <a:gd name="T8" fmla="*/ 92 w 144"/>
                  <a:gd name="T9" fmla="*/ 193 h 200"/>
                  <a:gd name="T10" fmla="*/ 57 w 144"/>
                  <a:gd name="T11" fmla="*/ 200 h 200"/>
                  <a:gd name="T12" fmla="*/ 65 w 144"/>
                  <a:gd name="T13" fmla="*/ 156 h 200"/>
                  <a:gd name="T14" fmla="*/ 0 w 144"/>
                  <a:gd name="T15" fmla="*/ 171 h 200"/>
                  <a:gd name="T16" fmla="*/ 13 w 144"/>
                  <a:gd name="T17" fmla="*/ 133 h 200"/>
                  <a:gd name="T18" fmla="*/ 108 w 144"/>
                  <a:gd name="T19" fmla="*/ 9 h 200"/>
                  <a:gd name="T20" fmla="*/ 144 w 144"/>
                  <a:gd name="T21" fmla="*/ 0 h 200"/>
                  <a:gd name="T22" fmla="*/ 108 w 144"/>
                  <a:gd name="T23" fmla="*/ 114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4"/>
                  <a:gd name="T37" fmla="*/ 0 h 200"/>
                  <a:gd name="T38" fmla="*/ 144 w 144"/>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4" h="200">
                    <a:moveTo>
                      <a:pt x="108" y="114"/>
                    </a:moveTo>
                    <a:lnTo>
                      <a:pt x="138" y="101"/>
                    </a:lnTo>
                    <a:lnTo>
                      <a:pt x="129" y="144"/>
                    </a:lnTo>
                    <a:lnTo>
                      <a:pt x="102" y="150"/>
                    </a:lnTo>
                    <a:lnTo>
                      <a:pt x="92" y="193"/>
                    </a:lnTo>
                    <a:lnTo>
                      <a:pt x="57" y="200"/>
                    </a:lnTo>
                    <a:lnTo>
                      <a:pt x="65" y="156"/>
                    </a:lnTo>
                    <a:lnTo>
                      <a:pt x="0" y="171"/>
                    </a:lnTo>
                    <a:lnTo>
                      <a:pt x="13" y="133"/>
                    </a:lnTo>
                    <a:lnTo>
                      <a:pt x="108" y="9"/>
                    </a:lnTo>
                    <a:lnTo>
                      <a:pt x="144" y="0"/>
                    </a:lnTo>
                    <a:lnTo>
                      <a:pt x="108" y="114"/>
                    </a:lnTo>
                    <a:close/>
                  </a:path>
                </a:pathLst>
              </a:custGeom>
              <a:solidFill>
                <a:srgbClr val="FF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29" name="Freeform 44"/>
              <p:cNvSpPr>
                <a:spLocks/>
              </p:cNvSpPr>
              <p:nvPr/>
            </p:nvSpPr>
            <p:spPr bwMode="auto">
              <a:xfrm>
                <a:off x="3820" y="1320"/>
                <a:ext cx="4" cy="4"/>
              </a:xfrm>
              <a:custGeom>
                <a:avLst/>
                <a:gdLst>
                  <a:gd name="T0" fmla="*/ 31 w 46"/>
                  <a:gd name="T1" fmla="*/ 32 h 41"/>
                  <a:gd name="T2" fmla="*/ 0 w 46"/>
                  <a:gd name="T3" fmla="*/ 41 h 41"/>
                  <a:gd name="T4" fmla="*/ 10 w 46"/>
                  <a:gd name="T5" fmla="*/ 12 h 41"/>
                  <a:gd name="T6" fmla="*/ 46 w 46"/>
                  <a:gd name="T7" fmla="*/ 0 h 41"/>
                  <a:gd name="T8" fmla="*/ 31 w 46"/>
                  <a:gd name="T9" fmla="*/ 32 h 41"/>
                  <a:gd name="T10" fmla="*/ 0 60000 65536"/>
                  <a:gd name="T11" fmla="*/ 0 60000 65536"/>
                  <a:gd name="T12" fmla="*/ 0 60000 65536"/>
                  <a:gd name="T13" fmla="*/ 0 60000 65536"/>
                  <a:gd name="T14" fmla="*/ 0 60000 65536"/>
                  <a:gd name="T15" fmla="*/ 0 w 46"/>
                  <a:gd name="T16" fmla="*/ 0 h 41"/>
                  <a:gd name="T17" fmla="*/ 46 w 46"/>
                  <a:gd name="T18" fmla="*/ 41 h 41"/>
                </a:gdLst>
                <a:ahLst/>
                <a:cxnLst>
                  <a:cxn ang="T10">
                    <a:pos x="T0" y="T1"/>
                  </a:cxn>
                  <a:cxn ang="T11">
                    <a:pos x="T2" y="T3"/>
                  </a:cxn>
                  <a:cxn ang="T12">
                    <a:pos x="T4" y="T5"/>
                  </a:cxn>
                  <a:cxn ang="T13">
                    <a:pos x="T6" y="T7"/>
                  </a:cxn>
                  <a:cxn ang="T14">
                    <a:pos x="T8" y="T9"/>
                  </a:cxn>
                </a:cxnLst>
                <a:rect l="T15" t="T16" r="T17" b="T18"/>
                <a:pathLst>
                  <a:path w="46" h="41">
                    <a:moveTo>
                      <a:pt x="31" y="32"/>
                    </a:moveTo>
                    <a:lnTo>
                      <a:pt x="0" y="41"/>
                    </a:lnTo>
                    <a:lnTo>
                      <a:pt x="10" y="12"/>
                    </a:lnTo>
                    <a:lnTo>
                      <a:pt x="46" y="0"/>
                    </a:lnTo>
                    <a:lnTo>
                      <a:pt x="31" y="32"/>
                    </a:lnTo>
                    <a:close/>
                  </a:path>
                </a:pathLst>
              </a:custGeom>
              <a:solidFill>
                <a:srgbClr val="FF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30" name="Freeform 45"/>
              <p:cNvSpPr>
                <a:spLocks/>
              </p:cNvSpPr>
              <p:nvPr/>
            </p:nvSpPr>
            <p:spPr bwMode="auto">
              <a:xfrm>
                <a:off x="3800" y="1321"/>
                <a:ext cx="10" cy="16"/>
              </a:xfrm>
              <a:custGeom>
                <a:avLst/>
                <a:gdLst>
                  <a:gd name="T0" fmla="*/ 38 w 124"/>
                  <a:gd name="T1" fmla="*/ 169 h 184"/>
                  <a:gd name="T2" fmla="*/ 0 w 124"/>
                  <a:gd name="T3" fmla="*/ 184 h 184"/>
                  <a:gd name="T4" fmla="*/ 64 w 124"/>
                  <a:gd name="T5" fmla="*/ 56 h 184"/>
                  <a:gd name="T6" fmla="*/ 2 w 124"/>
                  <a:gd name="T7" fmla="*/ 78 h 184"/>
                  <a:gd name="T8" fmla="*/ 25 w 124"/>
                  <a:gd name="T9" fmla="*/ 29 h 184"/>
                  <a:gd name="T10" fmla="*/ 124 w 124"/>
                  <a:gd name="T11" fmla="*/ 0 h 184"/>
                  <a:gd name="T12" fmla="*/ 38 w 124"/>
                  <a:gd name="T13" fmla="*/ 169 h 184"/>
                  <a:gd name="T14" fmla="*/ 0 60000 65536"/>
                  <a:gd name="T15" fmla="*/ 0 60000 65536"/>
                  <a:gd name="T16" fmla="*/ 0 60000 65536"/>
                  <a:gd name="T17" fmla="*/ 0 60000 65536"/>
                  <a:gd name="T18" fmla="*/ 0 60000 65536"/>
                  <a:gd name="T19" fmla="*/ 0 60000 65536"/>
                  <a:gd name="T20" fmla="*/ 0 60000 65536"/>
                  <a:gd name="T21" fmla="*/ 0 w 124"/>
                  <a:gd name="T22" fmla="*/ 0 h 184"/>
                  <a:gd name="T23" fmla="*/ 124 w 124"/>
                  <a:gd name="T24" fmla="*/ 184 h 1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184">
                    <a:moveTo>
                      <a:pt x="38" y="169"/>
                    </a:moveTo>
                    <a:lnTo>
                      <a:pt x="0" y="184"/>
                    </a:lnTo>
                    <a:lnTo>
                      <a:pt x="64" y="56"/>
                    </a:lnTo>
                    <a:lnTo>
                      <a:pt x="2" y="78"/>
                    </a:lnTo>
                    <a:lnTo>
                      <a:pt x="25" y="29"/>
                    </a:lnTo>
                    <a:lnTo>
                      <a:pt x="124" y="0"/>
                    </a:lnTo>
                    <a:lnTo>
                      <a:pt x="38" y="169"/>
                    </a:lnTo>
                    <a:close/>
                  </a:path>
                </a:pathLst>
              </a:custGeom>
              <a:solidFill>
                <a:srgbClr val="FF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31" name="Freeform 46"/>
              <p:cNvSpPr>
                <a:spLocks/>
              </p:cNvSpPr>
              <p:nvPr/>
            </p:nvSpPr>
            <p:spPr bwMode="auto">
              <a:xfrm>
                <a:off x="3325" y="1323"/>
                <a:ext cx="103" cy="256"/>
              </a:xfrm>
              <a:custGeom>
                <a:avLst/>
                <a:gdLst>
                  <a:gd name="T0" fmla="*/ 148 w 1347"/>
                  <a:gd name="T1" fmla="*/ 128 h 3076"/>
                  <a:gd name="T2" fmla="*/ 148 w 1347"/>
                  <a:gd name="T3" fmla="*/ 137 h 3076"/>
                  <a:gd name="T4" fmla="*/ 91 w 1347"/>
                  <a:gd name="T5" fmla="*/ 144 h 3076"/>
                  <a:gd name="T6" fmla="*/ 79 w 1347"/>
                  <a:gd name="T7" fmla="*/ 144 h 3076"/>
                  <a:gd name="T8" fmla="*/ 69 w 1347"/>
                  <a:gd name="T9" fmla="*/ 155 h 3076"/>
                  <a:gd name="T10" fmla="*/ 263 w 1347"/>
                  <a:gd name="T11" fmla="*/ 976 h 3076"/>
                  <a:gd name="T12" fmla="*/ 310 w 1347"/>
                  <a:gd name="T13" fmla="*/ 976 h 3076"/>
                  <a:gd name="T14" fmla="*/ 416 w 1347"/>
                  <a:gd name="T15" fmla="*/ 953 h 3076"/>
                  <a:gd name="T16" fmla="*/ 428 w 1347"/>
                  <a:gd name="T17" fmla="*/ 953 h 3076"/>
                  <a:gd name="T18" fmla="*/ 451 w 1347"/>
                  <a:gd name="T19" fmla="*/ 1011 h 3076"/>
                  <a:gd name="T20" fmla="*/ 368 w 1347"/>
                  <a:gd name="T21" fmla="*/ 1035 h 3076"/>
                  <a:gd name="T22" fmla="*/ 359 w 1347"/>
                  <a:gd name="T23" fmla="*/ 1044 h 3076"/>
                  <a:gd name="T24" fmla="*/ 548 w 1347"/>
                  <a:gd name="T25" fmla="*/ 1718 h 3076"/>
                  <a:gd name="T26" fmla="*/ 650 w 1347"/>
                  <a:gd name="T27" fmla="*/ 2083 h 3076"/>
                  <a:gd name="T28" fmla="*/ 660 w 1347"/>
                  <a:gd name="T29" fmla="*/ 2089 h 3076"/>
                  <a:gd name="T30" fmla="*/ 791 w 1347"/>
                  <a:gd name="T31" fmla="*/ 2054 h 3076"/>
                  <a:gd name="T32" fmla="*/ 801 w 1347"/>
                  <a:gd name="T33" fmla="*/ 2044 h 3076"/>
                  <a:gd name="T34" fmla="*/ 813 w 1347"/>
                  <a:gd name="T35" fmla="*/ 2044 h 3076"/>
                  <a:gd name="T36" fmla="*/ 1139 w 1347"/>
                  <a:gd name="T37" fmla="*/ 2480 h 3076"/>
                  <a:gd name="T38" fmla="*/ 1347 w 1347"/>
                  <a:gd name="T39" fmla="*/ 2775 h 3076"/>
                  <a:gd name="T40" fmla="*/ 942 w 1347"/>
                  <a:gd name="T41" fmla="*/ 2979 h 3076"/>
                  <a:gd name="T42" fmla="*/ 738 w 1347"/>
                  <a:gd name="T43" fmla="*/ 3076 h 3076"/>
                  <a:gd name="T44" fmla="*/ 731 w 1347"/>
                  <a:gd name="T45" fmla="*/ 3076 h 3076"/>
                  <a:gd name="T46" fmla="*/ 526 w 1347"/>
                  <a:gd name="T47" fmla="*/ 2214 h 3076"/>
                  <a:gd name="T48" fmla="*/ 407 w 1347"/>
                  <a:gd name="T49" fmla="*/ 1718 h 3076"/>
                  <a:gd name="T50" fmla="*/ 0 w 1347"/>
                  <a:gd name="T51" fmla="*/ 15 h 3076"/>
                  <a:gd name="T52" fmla="*/ 65 w 1347"/>
                  <a:gd name="T53" fmla="*/ 0 h 3076"/>
                  <a:gd name="T54" fmla="*/ 110 w 1347"/>
                  <a:gd name="T55" fmla="*/ 15 h 3076"/>
                  <a:gd name="T56" fmla="*/ 148 w 1347"/>
                  <a:gd name="T57" fmla="*/ 128 h 30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47"/>
                  <a:gd name="T88" fmla="*/ 0 h 3076"/>
                  <a:gd name="T89" fmla="*/ 1347 w 1347"/>
                  <a:gd name="T90" fmla="*/ 3076 h 30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47" h="3076">
                    <a:moveTo>
                      <a:pt x="148" y="128"/>
                    </a:moveTo>
                    <a:lnTo>
                      <a:pt x="148" y="137"/>
                    </a:lnTo>
                    <a:lnTo>
                      <a:pt x="91" y="144"/>
                    </a:lnTo>
                    <a:lnTo>
                      <a:pt x="79" y="144"/>
                    </a:lnTo>
                    <a:lnTo>
                      <a:pt x="69" y="155"/>
                    </a:lnTo>
                    <a:lnTo>
                      <a:pt x="263" y="976"/>
                    </a:lnTo>
                    <a:lnTo>
                      <a:pt x="310" y="976"/>
                    </a:lnTo>
                    <a:lnTo>
                      <a:pt x="416" y="953"/>
                    </a:lnTo>
                    <a:lnTo>
                      <a:pt x="428" y="953"/>
                    </a:lnTo>
                    <a:lnTo>
                      <a:pt x="451" y="1011"/>
                    </a:lnTo>
                    <a:lnTo>
                      <a:pt x="368" y="1035"/>
                    </a:lnTo>
                    <a:lnTo>
                      <a:pt x="359" y="1044"/>
                    </a:lnTo>
                    <a:lnTo>
                      <a:pt x="548" y="1718"/>
                    </a:lnTo>
                    <a:lnTo>
                      <a:pt x="650" y="2083"/>
                    </a:lnTo>
                    <a:lnTo>
                      <a:pt x="660" y="2089"/>
                    </a:lnTo>
                    <a:lnTo>
                      <a:pt x="791" y="2054"/>
                    </a:lnTo>
                    <a:lnTo>
                      <a:pt x="801" y="2044"/>
                    </a:lnTo>
                    <a:lnTo>
                      <a:pt x="813" y="2044"/>
                    </a:lnTo>
                    <a:lnTo>
                      <a:pt x="1139" y="2480"/>
                    </a:lnTo>
                    <a:lnTo>
                      <a:pt x="1347" y="2775"/>
                    </a:lnTo>
                    <a:lnTo>
                      <a:pt x="942" y="2979"/>
                    </a:lnTo>
                    <a:lnTo>
                      <a:pt x="738" y="3076"/>
                    </a:lnTo>
                    <a:lnTo>
                      <a:pt x="731" y="3076"/>
                    </a:lnTo>
                    <a:lnTo>
                      <a:pt x="526" y="2214"/>
                    </a:lnTo>
                    <a:lnTo>
                      <a:pt x="407" y="1718"/>
                    </a:lnTo>
                    <a:lnTo>
                      <a:pt x="0" y="15"/>
                    </a:lnTo>
                    <a:lnTo>
                      <a:pt x="65" y="0"/>
                    </a:lnTo>
                    <a:lnTo>
                      <a:pt x="110" y="15"/>
                    </a:lnTo>
                    <a:lnTo>
                      <a:pt x="148" y="128"/>
                    </a:lnTo>
                    <a:close/>
                  </a:path>
                </a:pathLst>
              </a:custGeom>
              <a:solidFill>
                <a:srgbClr val="D9D9D9"/>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32" name="Freeform 47"/>
              <p:cNvSpPr>
                <a:spLocks/>
              </p:cNvSpPr>
              <p:nvPr/>
            </p:nvSpPr>
            <p:spPr bwMode="auto">
              <a:xfrm>
                <a:off x="3813" y="1321"/>
                <a:ext cx="4" cy="5"/>
              </a:xfrm>
              <a:custGeom>
                <a:avLst/>
                <a:gdLst>
                  <a:gd name="T0" fmla="*/ 36 w 50"/>
                  <a:gd name="T1" fmla="*/ 55 h 65"/>
                  <a:gd name="T2" fmla="*/ 0 w 50"/>
                  <a:gd name="T3" fmla="*/ 65 h 65"/>
                  <a:gd name="T4" fmla="*/ 50 w 50"/>
                  <a:gd name="T5" fmla="*/ 0 h 65"/>
                  <a:gd name="T6" fmla="*/ 36 w 50"/>
                  <a:gd name="T7" fmla="*/ 55 h 65"/>
                  <a:gd name="T8" fmla="*/ 0 60000 65536"/>
                  <a:gd name="T9" fmla="*/ 0 60000 65536"/>
                  <a:gd name="T10" fmla="*/ 0 60000 65536"/>
                  <a:gd name="T11" fmla="*/ 0 60000 65536"/>
                  <a:gd name="T12" fmla="*/ 0 w 50"/>
                  <a:gd name="T13" fmla="*/ 0 h 65"/>
                  <a:gd name="T14" fmla="*/ 50 w 50"/>
                  <a:gd name="T15" fmla="*/ 65 h 65"/>
                </a:gdLst>
                <a:ahLst/>
                <a:cxnLst>
                  <a:cxn ang="T8">
                    <a:pos x="T0" y="T1"/>
                  </a:cxn>
                  <a:cxn ang="T9">
                    <a:pos x="T2" y="T3"/>
                  </a:cxn>
                  <a:cxn ang="T10">
                    <a:pos x="T4" y="T5"/>
                  </a:cxn>
                  <a:cxn ang="T11">
                    <a:pos x="T6" y="T7"/>
                  </a:cxn>
                </a:cxnLst>
                <a:rect l="T12" t="T13" r="T14" b="T15"/>
                <a:pathLst>
                  <a:path w="50" h="65">
                    <a:moveTo>
                      <a:pt x="36" y="55"/>
                    </a:moveTo>
                    <a:lnTo>
                      <a:pt x="0" y="65"/>
                    </a:lnTo>
                    <a:lnTo>
                      <a:pt x="50" y="0"/>
                    </a:lnTo>
                    <a:lnTo>
                      <a:pt x="36" y="55"/>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33" name="Freeform 48"/>
              <p:cNvSpPr>
                <a:spLocks/>
              </p:cNvSpPr>
              <p:nvPr/>
            </p:nvSpPr>
            <p:spPr bwMode="auto">
              <a:xfrm>
                <a:off x="3305" y="1324"/>
                <a:ext cx="19" cy="4"/>
              </a:xfrm>
              <a:custGeom>
                <a:avLst/>
                <a:gdLst>
                  <a:gd name="T0" fmla="*/ 240 w 240"/>
                  <a:gd name="T1" fmla="*/ 45 h 45"/>
                  <a:gd name="T2" fmla="*/ 0 w 240"/>
                  <a:gd name="T3" fmla="*/ 45 h 45"/>
                  <a:gd name="T4" fmla="*/ 94 w 240"/>
                  <a:gd name="T5" fmla="*/ 19 h 45"/>
                  <a:gd name="T6" fmla="*/ 198 w 240"/>
                  <a:gd name="T7" fmla="*/ 0 h 45"/>
                  <a:gd name="T8" fmla="*/ 225 w 240"/>
                  <a:gd name="T9" fmla="*/ 0 h 45"/>
                  <a:gd name="T10" fmla="*/ 240 w 240"/>
                  <a:gd name="T11" fmla="*/ 45 h 45"/>
                  <a:gd name="T12" fmla="*/ 0 60000 65536"/>
                  <a:gd name="T13" fmla="*/ 0 60000 65536"/>
                  <a:gd name="T14" fmla="*/ 0 60000 65536"/>
                  <a:gd name="T15" fmla="*/ 0 60000 65536"/>
                  <a:gd name="T16" fmla="*/ 0 60000 65536"/>
                  <a:gd name="T17" fmla="*/ 0 60000 65536"/>
                  <a:gd name="T18" fmla="*/ 0 w 240"/>
                  <a:gd name="T19" fmla="*/ 0 h 45"/>
                  <a:gd name="T20" fmla="*/ 240 w 240"/>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0" h="45">
                    <a:moveTo>
                      <a:pt x="240" y="45"/>
                    </a:moveTo>
                    <a:lnTo>
                      <a:pt x="0" y="45"/>
                    </a:lnTo>
                    <a:lnTo>
                      <a:pt x="94" y="19"/>
                    </a:lnTo>
                    <a:lnTo>
                      <a:pt x="198" y="0"/>
                    </a:lnTo>
                    <a:lnTo>
                      <a:pt x="225" y="0"/>
                    </a:lnTo>
                    <a:lnTo>
                      <a:pt x="240" y="45"/>
                    </a:lnTo>
                    <a:close/>
                  </a:path>
                </a:pathLst>
              </a:custGeom>
              <a:solidFill>
                <a:srgbClr val="FF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34" name="Freeform 49"/>
              <p:cNvSpPr>
                <a:spLocks/>
              </p:cNvSpPr>
              <p:nvPr/>
            </p:nvSpPr>
            <p:spPr bwMode="auto">
              <a:xfrm>
                <a:off x="3811" y="1326"/>
                <a:ext cx="34" cy="40"/>
              </a:xfrm>
              <a:custGeom>
                <a:avLst/>
                <a:gdLst>
                  <a:gd name="T0" fmla="*/ 354 w 449"/>
                  <a:gd name="T1" fmla="*/ 293 h 488"/>
                  <a:gd name="T2" fmla="*/ 60 w 449"/>
                  <a:gd name="T3" fmla="*/ 461 h 488"/>
                  <a:gd name="T4" fmla="*/ 0 w 449"/>
                  <a:gd name="T5" fmla="*/ 488 h 488"/>
                  <a:gd name="T6" fmla="*/ 46 w 449"/>
                  <a:gd name="T7" fmla="*/ 380 h 488"/>
                  <a:gd name="T8" fmla="*/ 166 w 449"/>
                  <a:gd name="T9" fmla="*/ 311 h 488"/>
                  <a:gd name="T10" fmla="*/ 253 w 449"/>
                  <a:gd name="T11" fmla="*/ 167 h 488"/>
                  <a:gd name="T12" fmla="*/ 293 w 449"/>
                  <a:gd name="T13" fmla="*/ 69 h 488"/>
                  <a:gd name="T14" fmla="*/ 449 w 449"/>
                  <a:gd name="T15" fmla="*/ 0 h 488"/>
                  <a:gd name="T16" fmla="*/ 388 w 449"/>
                  <a:gd name="T17" fmla="*/ 193 h 488"/>
                  <a:gd name="T18" fmla="*/ 354 w 449"/>
                  <a:gd name="T19" fmla="*/ 293 h 4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9"/>
                  <a:gd name="T31" fmla="*/ 0 h 488"/>
                  <a:gd name="T32" fmla="*/ 449 w 449"/>
                  <a:gd name="T33" fmla="*/ 488 h 4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9" h="488">
                    <a:moveTo>
                      <a:pt x="354" y="293"/>
                    </a:moveTo>
                    <a:lnTo>
                      <a:pt x="60" y="461"/>
                    </a:lnTo>
                    <a:lnTo>
                      <a:pt x="0" y="488"/>
                    </a:lnTo>
                    <a:lnTo>
                      <a:pt x="46" y="380"/>
                    </a:lnTo>
                    <a:lnTo>
                      <a:pt x="166" y="311"/>
                    </a:lnTo>
                    <a:lnTo>
                      <a:pt x="253" y="167"/>
                    </a:lnTo>
                    <a:lnTo>
                      <a:pt x="293" y="69"/>
                    </a:lnTo>
                    <a:lnTo>
                      <a:pt x="449" y="0"/>
                    </a:lnTo>
                    <a:lnTo>
                      <a:pt x="388" y="193"/>
                    </a:lnTo>
                    <a:lnTo>
                      <a:pt x="354" y="293"/>
                    </a:lnTo>
                    <a:close/>
                  </a:path>
                </a:pathLst>
              </a:custGeom>
              <a:solidFill>
                <a:srgbClr val="00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35" name="Freeform 50"/>
              <p:cNvSpPr>
                <a:spLocks/>
              </p:cNvSpPr>
              <p:nvPr/>
            </p:nvSpPr>
            <p:spPr bwMode="auto">
              <a:xfrm>
                <a:off x="3293" y="1331"/>
                <a:ext cx="87" cy="288"/>
              </a:xfrm>
              <a:custGeom>
                <a:avLst/>
                <a:gdLst>
                  <a:gd name="T0" fmla="*/ 411 w 1120"/>
                  <a:gd name="T1" fmla="*/ 43 h 3454"/>
                  <a:gd name="T2" fmla="*/ 1117 w 1120"/>
                  <a:gd name="T3" fmla="*/ 2973 h 3454"/>
                  <a:gd name="T4" fmla="*/ 1120 w 1120"/>
                  <a:gd name="T5" fmla="*/ 2978 h 3454"/>
                  <a:gd name="T6" fmla="*/ 192 w 1120"/>
                  <a:gd name="T7" fmla="*/ 3421 h 3454"/>
                  <a:gd name="T8" fmla="*/ 0 w 1120"/>
                  <a:gd name="T9" fmla="*/ 3454 h 3454"/>
                  <a:gd name="T10" fmla="*/ 6 w 1120"/>
                  <a:gd name="T11" fmla="*/ 1929 h 3454"/>
                  <a:gd name="T12" fmla="*/ 25 w 1120"/>
                  <a:gd name="T13" fmla="*/ 30 h 3454"/>
                  <a:gd name="T14" fmla="*/ 44 w 1120"/>
                  <a:gd name="T15" fmla="*/ 3 h 3454"/>
                  <a:gd name="T16" fmla="*/ 105 w 1120"/>
                  <a:gd name="T17" fmla="*/ 0 h 3454"/>
                  <a:gd name="T18" fmla="*/ 391 w 1120"/>
                  <a:gd name="T19" fmla="*/ 3 h 3454"/>
                  <a:gd name="T20" fmla="*/ 411 w 1120"/>
                  <a:gd name="T21" fmla="*/ 43 h 34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0"/>
                  <a:gd name="T34" fmla="*/ 0 h 3454"/>
                  <a:gd name="T35" fmla="*/ 1120 w 1120"/>
                  <a:gd name="T36" fmla="*/ 3454 h 34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0" h="3454">
                    <a:moveTo>
                      <a:pt x="411" y="43"/>
                    </a:moveTo>
                    <a:lnTo>
                      <a:pt x="1117" y="2973"/>
                    </a:lnTo>
                    <a:lnTo>
                      <a:pt x="1120" y="2978"/>
                    </a:lnTo>
                    <a:lnTo>
                      <a:pt x="192" y="3421"/>
                    </a:lnTo>
                    <a:lnTo>
                      <a:pt x="0" y="3454"/>
                    </a:lnTo>
                    <a:lnTo>
                      <a:pt x="6" y="1929"/>
                    </a:lnTo>
                    <a:lnTo>
                      <a:pt x="25" y="30"/>
                    </a:lnTo>
                    <a:lnTo>
                      <a:pt x="44" y="3"/>
                    </a:lnTo>
                    <a:lnTo>
                      <a:pt x="105" y="0"/>
                    </a:lnTo>
                    <a:lnTo>
                      <a:pt x="391" y="3"/>
                    </a:lnTo>
                    <a:lnTo>
                      <a:pt x="411" y="43"/>
                    </a:lnTo>
                    <a:close/>
                  </a:path>
                </a:pathLst>
              </a:custGeom>
              <a:solidFill>
                <a:srgbClr val="D9D9D9"/>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36" name="Freeform 51"/>
              <p:cNvSpPr>
                <a:spLocks/>
              </p:cNvSpPr>
              <p:nvPr/>
            </p:nvSpPr>
            <p:spPr bwMode="auto">
              <a:xfrm>
                <a:off x="3719" y="1331"/>
                <a:ext cx="13" cy="64"/>
              </a:xfrm>
              <a:custGeom>
                <a:avLst/>
                <a:gdLst>
                  <a:gd name="T0" fmla="*/ 157 w 168"/>
                  <a:gd name="T1" fmla="*/ 734 h 769"/>
                  <a:gd name="T2" fmla="*/ 168 w 168"/>
                  <a:gd name="T3" fmla="*/ 742 h 769"/>
                  <a:gd name="T4" fmla="*/ 157 w 168"/>
                  <a:gd name="T5" fmla="*/ 763 h 769"/>
                  <a:gd name="T6" fmla="*/ 154 w 168"/>
                  <a:gd name="T7" fmla="*/ 769 h 769"/>
                  <a:gd name="T8" fmla="*/ 31 w 168"/>
                  <a:gd name="T9" fmla="*/ 203 h 769"/>
                  <a:gd name="T10" fmla="*/ 0 w 168"/>
                  <a:gd name="T11" fmla="*/ 0 h 769"/>
                  <a:gd name="T12" fmla="*/ 80 w 168"/>
                  <a:gd name="T13" fmla="*/ 402 h 769"/>
                  <a:gd name="T14" fmla="*/ 157 w 168"/>
                  <a:gd name="T15" fmla="*/ 734 h 769"/>
                  <a:gd name="T16" fmla="*/ 0 60000 65536"/>
                  <a:gd name="T17" fmla="*/ 0 60000 65536"/>
                  <a:gd name="T18" fmla="*/ 0 60000 65536"/>
                  <a:gd name="T19" fmla="*/ 0 60000 65536"/>
                  <a:gd name="T20" fmla="*/ 0 60000 65536"/>
                  <a:gd name="T21" fmla="*/ 0 60000 65536"/>
                  <a:gd name="T22" fmla="*/ 0 60000 65536"/>
                  <a:gd name="T23" fmla="*/ 0 60000 65536"/>
                  <a:gd name="T24" fmla="*/ 0 w 168"/>
                  <a:gd name="T25" fmla="*/ 0 h 769"/>
                  <a:gd name="T26" fmla="*/ 168 w 168"/>
                  <a:gd name="T27" fmla="*/ 769 h 7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8" h="769">
                    <a:moveTo>
                      <a:pt x="157" y="734"/>
                    </a:moveTo>
                    <a:lnTo>
                      <a:pt x="168" y="742"/>
                    </a:lnTo>
                    <a:lnTo>
                      <a:pt x="157" y="763"/>
                    </a:lnTo>
                    <a:lnTo>
                      <a:pt x="154" y="769"/>
                    </a:lnTo>
                    <a:lnTo>
                      <a:pt x="31" y="203"/>
                    </a:lnTo>
                    <a:lnTo>
                      <a:pt x="0" y="0"/>
                    </a:lnTo>
                    <a:lnTo>
                      <a:pt x="80" y="402"/>
                    </a:lnTo>
                    <a:lnTo>
                      <a:pt x="157" y="734"/>
                    </a:lnTo>
                    <a:close/>
                  </a:path>
                </a:pathLst>
              </a:custGeom>
              <a:solidFill>
                <a:srgbClr val="FF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37" name="Freeform 52"/>
              <p:cNvSpPr>
                <a:spLocks/>
              </p:cNvSpPr>
              <p:nvPr/>
            </p:nvSpPr>
            <p:spPr bwMode="auto">
              <a:xfrm>
                <a:off x="3285" y="1333"/>
                <a:ext cx="8" cy="288"/>
              </a:xfrm>
              <a:custGeom>
                <a:avLst/>
                <a:gdLst>
                  <a:gd name="T0" fmla="*/ 96 w 104"/>
                  <a:gd name="T1" fmla="*/ 796 h 3461"/>
                  <a:gd name="T2" fmla="*/ 92 w 104"/>
                  <a:gd name="T3" fmla="*/ 1743 h 3461"/>
                  <a:gd name="T4" fmla="*/ 82 w 104"/>
                  <a:gd name="T5" fmla="*/ 3440 h 3461"/>
                  <a:gd name="T6" fmla="*/ 59 w 104"/>
                  <a:gd name="T7" fmla="*/ 3454 h 3461"/>
                  <a:gd name="T8" fmla="*/ 0 w 104"/>
                  <a:gd name="T9" fmla="*/ 3461 h 3461"/>
                  <a:gd name="T10" fmla="*/ 5 w 104"/>
                  <a:gd name="T11" fmla="*/ 3061 h 3461"/>
                  <a:gd name="T12" fmla="*/ 36 w 104"/>
                  <a:gd name="T13" fmla="*/ 1877 h 3461"/>
                  <a:gd name="T14" fmla="*/ 59 w 104"/>
                  <a:gd name="T15" fmla="*/ 608 h 3461"/>
                  <a:gd name="T16" fmla="*/ 79 w 104"/>
                  <a:gd name="T17" fmla="*/ 23 h 3461"/>
                  <a:gd name="T18" fmla="*/ 96 w 104"/>
                  <a:gd name="T19" fmla="*/ 0 h 3461"/>
                  <a:gd name="T20" fmla="*/ 104 w 104"/>
                  <a:gd name="T21" fmla="*/ 0 h 3461"/>
                  <a:gd name="T22" fmla="*/ 96 w 104"/>
                  <a:gd name="T23" fmla="*/ 796 h 34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3461"/>
                  <a:gd name="T38" fmla="*/ 104 w 104"/>
                  <a:gd name="T39" fmla="*/ 3461 h 34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3461">
                    <a:moveTo>
                      <a:pt x="96" y="796"/>
                    </a:moveTo>
                    <a:lnTo>
                      <a:pt x="92" y="1743"/>
                    </a:lnTo>
                    <a:lnTo>
                      <a:pt x="82" y="3440"/>
                    </a:lnTo>
                    <a:lnTo>
                      <a:pt x="59" y="3454"/>
                    </a:lnTo>
                    <a:lnTo>
                      <a:pt x="0" y="3461"/>
                    </a:lnTo>
                    <a:lnTo>
                      <a:pt x="5" y="3061"/>
                    </a:lnTo>
                    <a:lnTo>
                      <a:pt x="36" y="1877"/>
                    </a:lnTo>
                    <a:lnTo>
                      <a:pt x="59" y="608"/>
                    </a:lnTo>
                    <a:lnTo>
                      <a:pt x="79" y="23"/>
                    </a:lnTo>
                    <a:lnTo>
                      <a:pt x="96" y="0"/>
                    </a:lnTo>
                    <a:lnTo>
                      <a:pt x="104" y="0"/>
                    </a:lnTo>
                    <a:lnTo>
                      <a:pt x="96" y="796"/>
                    </a:lnTo>
                    <a:close/>
                  </a:path>
                </a:pathLst>
              </a:custGeom>
              <a:solidFill>
                <a:srgbClr val="D9D9D9"/>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38" name="Freeform 53"/>
              <p:cNvSpPr>
                <a:spLocks/>
              </p:cNvSpPr>
              <p:nvPr/>
            </p:nvSpPr>
            <p:spPr bwMode="auto">
              <a:xfrm>
                <a:off x="3332" y="1336"/>
                <a:ext cx="25" cy="66"/>
              </a:xfrm>
              <a:custGeom>
                <a:avLst/>
                <a:gdLst>
                  <a:gd name="T0" fmla="*/ 318 w 318"/>
                  <a:gd name="T1" fmla="*/ 758 h 790"/>
                  <a:gd name="T2" fmla="*/ 288 w 318"/>
                  <a:gd name="T3" fmla="*/ 770 h 790"/>
                  <a:gd name="T4" fmla="*/ 201 w 318"/>
                  <a:gd name="T5" fmla="*/ 784 h 790"/>
                  <a:gd name="T6" fmla="*/ 196 w 318"/>
                  <a:gd name="T7" fmla="*/ 790 h 790"/>
                  <a:gd name="T8" fmla="*/ 184 w 318"/>
                  <a:gd name="T9" fmla="*/ 790 h 790"/>
                  <a:gd name="T10" fmla="*/ 0 w 318"/>
                  <a:gd name="T11" fmla="*/ 20 h 790"/>
                  <a:gd name="T12" fmla="*/ 0 w 318"/>
                  <a:gd name="T13" fmla="*/ 14 h 790"/>
                  <a:gd name="T14" fmla="*/ 9 w 318"/>
                  <a:gd name="T15" fmla="*/ 0 h 790"/>
                  <a:gd name="T16" fmla="*/ 63 w 318"/>
                  <a:gd name="T17" fmla="*/ 0 h 790"/>
                  <a:gd name="T18" fmla="*/ 318 w 318"/>
                  <a:gd name="T19" fmla="*/ 758 h 7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8"/>
                  <a:gd name="T31" fmla="*/ 0 h 790"/>
                  <a:gd name="T32" fmla="*/ 318 w 318"/>
                  <a:gd name="T33" fmla="*/ 790 h 7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8" h="790">
                    <a:moveTo>
                      <a:pt x="318" y="758"/>
                    </a:moveTo>
                    <a:lnTo>
                      <a:pt x="288" y="770"/>
                    </a:lnTo>
                    <a:lnTo>
                      <a:pt x="201" y="784"/>
                    </a:lnTo>
                    <a:lnTo>
                      <a:pt x="196" y="790"/>
                    </a:lnTo>
                    <a:lnTo>
                      <a:pt x="184" y="790"/>
                    </a:lnTo>
                    <a:lnTo>
                      <a:pt x="0" y="20"/>
                    </a:lnTo>
                    <a:lnTo>
                      <a:pt x="0" y="14"/>
                    </a:lnTo>
                    <a:lnTo>
                      <a:pt x="9" y="0"/>
                    </a:lnTo>
                    <a:lnTo>
                      <a:pt x="63" y="0"/>
                    </a:lnTo>
                    <a:lnTo>
                      <a:pt x="318" y="758"/>
                    </a:lnTo>
                    <a:close/>
                  </a:path>
                </a:pathLst>
              </a:custGeom>
              <a:solidFill>
                <a:srgbClr val="D9D9D9"/>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39" name="Freeform 54"/>
              <p:cNvSpPr>
                <a:spLocks/>
              </p:cNvSpPr>
              <p:nvPr/>
            </p:nvSpPr>
            <p:spPr bwMode="auto">
              <a:xfrm>
                <a:off x="3805" y="1354"/>
                <a:ext cx="31" cy="26"/>
              </a:xfrm>
              <a:custGeom>
                <a:avLst/>
                <a:gdLst>
                  <a:gd name="T0" fmla="*/ 58 w 409"/>
                  <a:gd name="T1" fmla="*/ 280 h 309"/>
                  <a:gd name="T2" fmla="*/ 6 w 409"/>
                  <a:gd name="T3" fmla="*/ 304 h 309"/>
                  <a:gd name="T4" fmla="*/ 0 w 409"/>
                  <a:gd name="T5" fmla="*/ 309 h 309"/>
                  <a:gd name="T6" fmla="*/ 49 w 409"/>
                  <a:gd name="T7" fmla="*/ 195 h 309"/>
                  <a:gd name="T8" fmla="*/ 327 w 409"/>
                  <a:gd name="T9" fmla="*/ 55 h 309"/>
                  <a:gd name="T10" fmla="*/ 409 w 409"/>
                  <a:gd name="T11" fmla="*/ 0 h 309"/>
                  <a:gd name="T12" fmla="*/ 391 w 409"/>
                  <a:gd name="T13" fmla="*/ 69 h 309"/>
                  <a:gd name="T14" fmla="*/ 58 w 409"/>
                  <a:gd name="T15" fmla="*/ 280 h 309"/>
                  <a:gd name="T16" fmla="*/ 0 60000 65536"/>
                  <a:gd name="T17" fmla="*/ 0 60000 65536"/>
                  <a:gd name="T18" fmla="*/ 0 60000 65536"/>
                  <a:gd name="T19" fmla="*/ 0 60000 65536"/>
                  <a:gd name="T20" fmla="*/ 0 60000 65536"/>
                  <a:gd name="T21" fmla="*/ 0 60000 65536"/>
                  <a:gd name="T22" fmla="*/ 0 60000 65536"/>
                  <a:gd name="T23" fmla="*/ 0 60000 65536"/>
                  <a:gd name="T24" fmla="*/ 0 w 409"/>
                  <a:gd name="T25" fmla="*/ 0 h 309"/>
                  <a:gd name="T26" fmla="*/ 409 w 409"/>
                  <a:gd name="T27" fmla="*/ 309 h 3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9" h="309">
                    <a:moveTo>
                      <a:pt x="58" y="280"/>
                    </a:moveTo>
                    <a:lnTo>
                      <a:pt x="6" y="304"/>
                    </a:lnTo>
                    <a:lnTo>
                      <a:pt x="0" y="309"/>
                    </a:lnTo>
                    <a:lnTo>
                      <a:pt x="49" y="195"/>
                    </a:lnTo>
                    <a:lnTo>
                      <a:pt x="327" y="55"/>
                    </a:lnTo>
                    <a:lnTo>
                      <a:pt x="409" y="0"/>
                    </a:lnTo>
                    <a:lnTo>
                      <a:pt x="391" y="69"/>
                    </a:lnTo>
                    <a:lnTo>
                      <a:pt x="58" y="280"/>
                    </a:lnTo>
                    <a:close/>
                  </a:path>
                </a:pathLst>
              </a:custGeom>
              <a:solidFill>
                <a:srgbClr val="FF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40" name="Freeform 55"/>
              <p:cNvSpPr>
                <a:spLocks/>
              </p:cNvSpPr>
              <p:nvPr/>
            </p:nvSpPr>
            <p:spPr bwMode="auto">
              <a:xfrm>
                <a:off x="3772" y="1358"/>
                <a:ext cx="40" cy="27"/>
              </a:xfrm>
              <a:custGeom>
                <a:avLst/>
                <a:gdLst>
                  <a:gd name="T0" fmla="*/ 458 w 511"/>
                  <a:gd name="T1" fmla="*/ 113 h 318"/>
                  <a:gd name="T2" fmla="*/ 117 w 511"/>
                  <a:gd name="T3" fmla="*/ 272 h 318"/>
                  <a:gd name="T4" fmla="*/ 12 w 511"/>
                  <a:gd name="T5" fmla="*/ 318 h 318"/>
                  <a:gd name="T6" fmla="*/ 0 w 511"/>
                  <a:gd name="T7" fmla="*/ 318 h 318"/>
                  <a:gd name="T8" fmla="*/ 87 w 511"/>
                  <a:gd name="T9" fmla="*/ 196 h 318"/>
                  <a:gd name="T10" fmla="*/ 170 w 511"/>
                  <a:gd name="T11" fmla="*/ 151 h 318"/>
                  <a:gd name="T12" fmla="*/ 398 w 511"/>
                  <a:gd name="T13" fmla="*/ 45 h 318"/>
                  <a:gd name="T14" fmla="*/ 503 w 511"/>
                  <a:gd name="T15" fmla="*/ 0 h 318"/>
                  <a:gd name="T16" fmla="*/ 511 w 511"/>
                  <a:gd name="T17" fmla="*/ 0 h 318"/>
                  <a:gd name="T18" fmla="*/ 458 w 511"/>
                  <a:gd name="T19" fmla="*/ 113 h 3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1"/>
                  <a:gd name="T31" fmla="*/ 0 h 318"/>
                  <a:gd name="T32" fmla="*/ 511 w 511"/>
                  <a:gd name="T33" fmla="*/ 318 h 3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1" h="318">
                    <a:moveTo>
                      <a:pt x="458" y="113"/>
                    </a:moveTo>
                    <a:lnTo>
                      <a:pt x="117" y="272"/>
                    </a:lnTo>
                    <a:lnTo>
                      <a:pt x="12" y="318"/>
                    </a:lnTo>
                    <a:lnTo>
                      <a:pt x="0" y="318"/>
                    </a:lnTo>
                    <a:lnTo>
                      <a:pt x="87" y="196"/>
                    </a:lnTo>
                    <a:lnTo>
                      <a:pt x="170" y="151"/>
                    </a:lnTo>
                    <a:lnTo>
                      <a:pt x="398" y="45"/>
                    </a:lnTo>
                    <a:lnTo>
                      <a:pt x="503" y="0"/>
                    </a:lnTo>
                    <a:lnTo>
                      <a:pt x="511" y="0"/>
                    </a:lnTo>
                    <a:lnTo>
                      <a:pt x="458" y="113"/>
                    </a:lnTo>
                    <a:close/>
                  </a:path>
                </a:pathLst>
              </a:custGeom>
              <a:solidFill>
                <a:srgbClr val="00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41" name="Freeform 56"/>
              <p:cNvSpPr>
                <a:spLocks/>
              </p:cNvSpPr>
              <p:nvPr/>
            </p:nvSpPr>
            <p:spPr bwMode="auto">
              <a:xfrm>
                <a:off x="3802" y="1364"/>
                <a:ext cx="31" cy="24"/>
              </a:xfrm>
              <a:custGeom>
                <a:avLst/>
                <a:gdLst>
                  <a:gd name="T0" fmla="*/ 397 w 411"/>
                  <a:gd name="T1" fmla="*/ 22 h 282"/>
                  <a:gd name="T2" fmla="*/ 87 w 411"/>
                  <a:gd name="T3" fmla="*/ 237 h 282"/>
                  <a:gd name="T4" fmla="*/ 0 w 411"/>
                  <a:gd name="T5" fmla="*/ 282 h 282"/>
                  <a:gd name="T6" fmla="*/ 12 w 411"/>
                  <a:gd name="T7" fmla="*/ 240 h 282"/>
                  <a:gd name="T8" fmla="*/ 226 w 411"/>
                  <a:gd name="T9" fmla="*/ 117 h 282"/>
                  <a:gd name="T10" fmla="*/ 405 w 411"/>
                  <a:gd name="T11" fmla="*/ 0 h 282"/>
                  <a:gd name="T12" fmla="*/ 411 w 411"/>
                  <a:gd name="T13" fmla="*/ 0 h 282"/>
                  <a:gd name="T14" fmla="*/ 397 w 411"/>
                  <a:gd name="T15" fmla="*/ 22 h 282"/>
                  <a:gd name="T16" fmla="*/ 0 60000 65536"/>
                  <a:gd name="T17" fmla="*/ 0 60000 65536"/>
                  <a:gd name="T18" fmla="*/ 0 60000 65536"/>
                  <a:gd name="T19" fmla="*/ 0 60000 65536"/>
                  <a:gd name="T20" fmla="*/ 0 60000 65536"/>
                  <a:gd name="T21" fmla="*/ 0 60000 65536"/>
                  <a:gd name="T22" fmla="*/ 0 60000 65536"/>
                  <a:gd name="T23" fmla="*/ 0 60000 65536"/>
                  <a:gd name="T24" fmla="*/ 0 w 411"/>
                  <a:gd name="T25" fmla="*/ 0 h 282"/>
                  <a:gd name="T26" fmla="*/ 411 w 411"/>
                  <a:gd name="T27" fmla="*/ 282 h 2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1" h="282">
                    <a:moveTo>
                      <a:pt x="397" y="22"/>
                    </a:moveTo>
                    <a:lnTo>
                      <a:pt x="87" y="237"/>
                    </a:lnTo>
                    <a:lnTo>
                      <a:pt x="0" y="282"/>
                    </a:lnTo>
                    <a:lnTo>
                      <a:pt x="12" y="240"/>
                    </a:lnTo>
                    <a:lnTo>
                      <a:pt x="226" y="117"/>
                    </a:lnTo>
                    <a:lnTo>
                      <a:pt x="405" y="0"/>
                    </a:lnTo>
                    <a:lnTo>
                      <a:pt x="411" y="0"/>
                    </a:lnTo>
                    <a:lnTo>
                      <a:pt x="397" y="22"/>
                    </a:lnTo>
                    <a:close/>
                  </a:path>
                </a:pathLst>
              </a:custGeom>
              <a:solidFill>
                <a:srgbClr val="FF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42" name="Freeform 57"/>
              <p:cNvSpPr>
                <a:spLocks/>
              </p:cNvSpPr>
              <p:nvPr/>
            </p:nvSpPr>
            <p:spPr bwMode="auto">
              <a:xfrm>
                <a:off x="3811" y="1400"/>
                <a:ext cx="40" cy="17"/>
              </a:xfrm>
              <a:custGeom>
                <a:avLst/>
                <a:gdLst>
                  <a:gd name="T0" fmla="*/ 516 w 526"/>
                  <a:gd name="T1" fmla="*/ 21 h 198"/>
                  <a:gd name="T2" fmla="*/ 526 w 526"/>
                  <a:gd name="T3" fmla="*/ 21 h 198"/>
                  <a:gd name="T4" fmla="*/ 209 w 526"/>
                  <a:gd name="T5" fmla="*/ 198 h 198"/>
                  <a:gd name="T6" fmla="*/ 0 w 526"/>
                  <a:gd name="T7" fmla="*/ 174 h 198"/>
                  <a:gd name="T8" fmla="*/ 220 w 526"/>
                  <a:gd name="T9" fmla="*/ 48 h 198"/>
                  <a:gd name="T10" fmla="*/ 329 w 526"/>
                  <a:gd name="T11" fmla="*/ 0 h 198"/>
                  <a:gd name="T12" fmla="*/ 481 w 526"/>
                  <a:gd name="T13" fmla="*/ 11 h 198"/>
                  <a:gd name="T14" fmla="*/ 516 w 526"/>
                  <a:gd name="T15" fmla="*/ 21 h 198"/>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198"/>
                  <a:gd name="T26" fmla="*/ 526 w 526"/>
                  <a:gd name="T27" fmla="*/ 198 h 1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198">
                    <a:moveTo>
                      <a:pt x="516" y="21"/>
                    </a:moveTo>
                    <a:lnTo>
                      <a:pt x="526" y="21"/>
                    </a:lnTo>
                    <a:lnTo>
                      <a:pt x="209" y="198"/>
                    </a:lnTo>
                    <a:lnTo>
                      <a:pt x="0" y="174"/>
                    </a:lnTo>
                    <a:lnTo>
                      <a:pt x="220" y="48"/>
                    </a:lnTo>
                    <a:lnTo>
                      <a:pt x="329" y="0"/>
                    </a:lnTo>
                    <a:lnTo>
                      <a:pt x="481" y="11"/>
                    </a:lnTo>
                    <a:lnTo>
                      <a:pt x="516" y="21"/>
                    </a:lnTo>
                    <a:close/>
                  </a:path>
                </a:pathLst>
              </a:custGeom>
              <a:solidFill>
                <a:srgbClr val="D9D9D9"/>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43" name="Freeform 58"/>
              <p:cNvSpPr>
                <a:spLocks/>
              </p:cNvSpPr>
              <p:nvPr/>
            </p:nvSpPr>
            <p:spPr bwMode="auto">
              <a:xfrm>
                <a:off x="3831" y="1403"/>
                <a:ext cx="136" cy="29"/>
              </a:xfrm>
              <a:custGeom>
                <a:avLst/>
                <a:gdLst>
                  <a:gd name="T0" fmla="*/ 1045 w 1762"/>
                  <a:gd name="T1" fmla="*/ 137 h 352"/>
                  <a:gd name="T2" fmla="*/ 1070 w 1762"/>
                  <a:gd name="T3" fmla="*/ 146 h 352"/>
                  <a:gd name="T4" fmla="*/ 1115 w 1762"/>
                  <a:gd name="T5" fmla="*/ 151 h 352"/>
                  <a:gd name="T6" fmla="*/ 1163 w 1762"/>
                  <a:gd name="T7" fmla="*/ 172 h 352"/>
                  <a:gd name="T8" fmla="*/ 1199 w 1762"/>
                  <a:gd name="T9" fmla="*/ 172 h 352"/>
                  <a:gd name="T10" fmla="*/ 1208 w 1762"/>
                  <a:gd name="T11" fmla="*/ 176 h 352"/>
                  <a:gd name="T12" fmla="*/ 1237 w 1762"/>
                  <a:gd name="T13" fmla="*/ 176 h 352"/>
                  <a:gd name="T14" fmla="*/ 1331 w 1762"/>
                  <a:gd name="T15" fmla="*/ 196 h 352"/>
                  <a:gd name="T16" fmla="*/ 1374 w 1762"/>
                  <a:gd name="T17" fmla="*/ 205 h 352"/>
                  <a:gd name="T18" fmla="*/ 1429 w 1762"/>
                  <a:gd name="T19" fmla="*/ 213 h 352"/>
                  <a:gd name="T20" fmla="*/ 1491 w 1762"/>
                  <a:gd name="T21" fmla="*/ 232 h 352"/>
                  <a:gd name="T22" fmla="*/ 1642 w 1762"/>
                  <a:gd name="T23" fmla="*/ 249 h 352"/>
                  <a:gd name="T24" fmla="*/ 1762 w 1762"/>
                  <a:gd name="T25" fmla="*/ 282 h 352"/>
                  <a:gd name="T26" fmla="*/ 1654 w 1762"/>
                  <a:gd name="T27" fmla="*/ 344 h 352"/>
                  <a:gd name="T28" fmla="*/ 1647 w 1762"/>
                  <a:gd name="T29" fmla="*/ 352 h 352"/>
                  <a:gd name="T30" fmla="*/ 946 w 1762"/>
                  <a:gd name="T31" fmla="*/ 272 h 352"/>
                  <a:gd name="T32" fmla="*/ 558 w 1762"/>
                  <a:gd name="T33" fmla="*/ 236 h 352"/>
                  <a:gd name="T34" fmla="*/ 0 w 1762"/>
                  <a:gd name="T35" fmla="*/ 172 h 352"/>
                  <a:gd name="T36" fmla="*/ 192 w 1762"/>
                  <a:gd name="T37" fmla="*/ 64 h 352"/>
                  <a:gd name="T38" fmla="*/ 340 w 1762"/>
                  <a:gd name="T39" fmla="*/ 0 h 352"/>
                  <a:gd name="T40" fmla="*/ 830 w 1762"/>
                  <a:gd name="T41" fmla="*/ 95 h 352"/>
                  <a:gd name="T42" fmla="*/ 1045 w 1762"/>
                  <a:gd name="T43" fmla="*/ 137 h 3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62"/>
                  <a:gd name="T67" fmla="*/ 0 h 352"/>
                  <a:gd name="T68" fmla="*/ 1762 w 1762"/>
                  <a:gd name="T69" fmla="*/ 352 h 3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62" h="352">
                    <a:moveTo>
                      <a:pt x="1045" y="137"/>
                    </a:moveTo>
                    <a:lnTo>
                      <a:pt x="1070" y="146"/>
                    </a:lnTo>
                    <a:lnTo>
                      <a:pt x="1115" y="151"/>
                    </a:lnTo>
                    <a:lnTo>
                      <a:pt x="1163" y="172"/>
                    </a:lnTo>
                    <a:lnTo>
                      <a:pt x="1199" y="172"/>
                    </a:lnTo>
                    <a:lnTo>
                      <a:pt x="1208" y="176"/>
                    </a:lnTo>
                    <a:lnTo>
                      <a:pt x="1237" y="176"/>
                    </a:lnTo>
                    <a:lnTo>
                      <a:pt x="1331" y="196"/>
                    </a:lnTo>
                    <a:lnTo>
                      <a:pt x="1374" y="205"/>
                    </a:lnTo>
                    <a:lnTo>
                      <a:pt x="1429" y="213"/>
                    </a:lnTo>
                    <a:lnTo>
                      <a:pt x="1491" y="232"/>
                    </a:lnTo>
                    <a:lnTo>
                      <a:pt x="1642" y="249"/>
                    </a:lnTo>
                    <a:lnTo>
                      <a:pt x="1762" y="282"/>
                    </a:lnTo>
                    <a:lnTo>
                      <a:pt x="1654" y="344"/>
                    </a:lnTo>
                    <a:lnTo>
                      <a:pt x="1647" y="352"/>
                    </a:lnTo>
                    <a:lnTo>
                      <a:pt x="946" y="272"/>
                    </a:lnTo>
                    <a:lnTo>
                      <a:pt x="558" y="236"/>
                    </a:lnTo>
                    <a:lnTo>
                      <a:pt x="0" y="172"/>
                    </a:lnTo>
                    <a:lnTo>
                      <a:pt x="192" y="64"/>
                    </a:lnTo>
                    <a:lnTo>
                      <a:pt x="340" y="0"/>
                    </a:lnTo>
                    <a:lnTo>
                      <a:pt x="830" y="95"/>
                    </a:lnTo>
                    <a:lnTo>
                      <a:pt x="1045" y="137"/>
                    </a:lnTo>
                    <a:close/>
                  </a:path>
                </a:pathLst>
              </a:custGeom>
              <a:solidFill>
                <a:srgbClr val="D9D9D9"/>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44" name="Freeform 59"/>
              <p:cNvSpPr>
                <a:spLocks/>
              </p:cNvSpPr>
              <p:nvPr/>
            </p:nvSpPr>
            <p:spPr bwMode="auto">
              <a:xfrm>
                <a:off x="3354" y="1409"/>
                <a:ext cx="32" cy="85"/>
              </a:xfrm>
              <a:custGeom>
                <a:avLst/>
                <a:gdLst>
                  <a:gd name="T0" fmla="*/ 324 w 414"/>
                  <a:gd name="T1" fmla="*/ 711 h 1019"/>
                  <a:gd name="T2" fmla="*/ 414 w 414"/>
                  <a:gd name="T3" fmla="*/ 981 h 1019"/>
                  <a:gd name="T4" fmla="*/ 282 w 414"/>
                  <a:gd name="T5" fmla="*/ 1019 h 1019"/>
                  <a:gd name="T6" fmla="*/ 85 w 414"/>
                  <a:gd name="T7" fmla="*/ 345 h 1019"/>
                  <a:gd name="T8" fmla="*/ 0 w 414"/>
                  <a:gd name="T9" fmla="*/ 22 h 1019"/>
                  <a:gd name="T10" fmla="*/ 0 w 414"/>
                  <a:gd name="T11" fmla="*/ 18 h 1019"/>
                  <a:gd name="T12" fmla="*/ 64 w 414"/>
                  <a:gd name="T13" fmla="*/ 0 h 1019"/>
                  <a:gd name="T14" fmla="*/ 72 w 414"/>
                  <a:gd name="T15" fmla="*/ 0 h 1019"/>
                  <a:gd name="T16" fmla="*/ 324 w 414"/>
                  <a:gd name="T17" fmla="*/ 711 h 10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4"/>
                  <a:gd name="T28" fmla="*/ 0 h 1019"/>
                  <a:gd name="T29" fmla="*/ 414 w 414"/>
                  <a:gd name="T30" fmla="*/ 1019 h 10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4" h="1019">
                    <a:moveTo>
                      <a:pt x="324" y="711"/>
                    </a:moveTo>
                    <a:lnTo>
                      <a:pt x="414" y="981"/>
                    </a:lnTo>
                    <a:lnTo>
                      <a:pt x="282" y="1019"/>
                    </a:lnTo>
                    <a:lnTo>
                      <a:pt x="85" y="345"/>
                    </a:lnTo>
                    <a:lnTo>
                      <a:pt x="0" y="22"/>
                    </a:lnTo>
                    <a:lnTo>
                      <a:pt x="0" y="18"/>
                    </a:lnTo>
                    <a:lnTo>
                      <a:pt x="64" y="0"/>
                    </a:lnTo>
                    <a:lnTo>
                      <a:pt x="72" y="0"/>
                    </a:lnTo>
                    <a:lnTo>
                      <a:pt x="324" y="711"/>
                    </a:lnTo>
                    <a:close/>
                  </a:path>
                </a:pathLst>
              </a:custGeom>
              <a:solidFill>
                <a:srgbClr val="D9D9D9"/>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45" name="Freeform 60"/>
              <p:cNvSpPr>
                <a:spLocks/>
              </p:cNvSpPr>
              <p:nvPr/>
            </p:nvSpPr>
            <p:spPr bwMode="auto">
              <a:xfrm>
                <a:off x="3783" y="1416"/>
                <a:ext cx="202" cy="27"/>
              </a:xfrm>
              <a:custGeom>
                <a:avLst/>
                <a:gdLst>
                  <a:gd name="T0" fmla="*/ 381 w 2626"/>
                  <a:gd name="T1" fmla="*/ 25 h 334"/>
                  <a:gd name="T2" fmla="*/ 560 w 2626"/>
                  <a:gd name="T3" fmla="*/ 45 h 334"/>
                  <a:gd name="T4" fmla="*/ 2268 w 2626"/>
                  <a:gd name="T5" fmla="*/ 229 h 334"/>
                  <a:gd name="T6" fmla="*/ 2276 w 2626"/>
                  <a:gd name="T7" fmla="*/ 215 h 334"/>
                  <a:gd name="T8" fmla="*/ 2425 w 2626"/>
                  <a:gd name="T9" fmla="*/ 144 h 334"/>
                  <a:gd name="T10" fmla="*/ 2477 w 2626"/>
                  <a:gd name="T11" fmla="*/ 139 h 334"/>
                  <a:gd name="T12" fmla="*/ 2491 w 2626"/>
                  <a:gd name="T13" fmla="*/ 147 h 334"/>
                  <a:gd name="T14" fmla="*/ 2626 w 2626"/>
                  <a:gd name="T15" fmla="*/ 179 h 334"/>
                  <a:gd name="T16" fmla="*/ 2448 w 2626"/>
                  <a:gd name="T17" fmla="*/ 276 h 334"/>
                  <a:gd name="T18" fmla="*/ 2298 w 2626"/>
                  <a:gd name="T19" fmla="*/ 307 h 334"/>
                  <a:gd name="T20" fmla="*/ 1137 w 2626"/>
                  <a:gd name="T21" fmla="*/ 334 h 334"/>
                  <a:gd name="T22" fmla="*/ 133 w 2626"/>
                  <a:gd name="T23" fmla="*/ 319 h 334"/>
                  <a:gd name="T24" fmla="*/ 0 w 2626"/>
                  <a:gd name="T25" fmla="*/ 312 h 334"/>
                  <a:gd name="T26" fmla="*/ 24 w 2626"/>
                  <a:gd name="T27" fmla="*/ 258 h 334"/>
                  <a:gd name="T28" fmla="*/ 228 w 2626"/>
                  <a:gd name="T29" fmla="*/ 77 h 334"/>
                  <a:gd name="T30" fmla="*/ 340 w 2626"/>
                  <a:gd name="T31" fmla="*/ 0 h 334"/>
                  <a:gd name="T32" fmla="*/ 340 w 2626"/>
                  <a:gd name="T33" fmla="*/ 13 h 334"/>
                  <a:gd name="T34" fmla="*/ 381 w 2626"/>
                  <a:gd name="T35" fmla="*/ 25 h 3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26"/>
                  <a:gd name="T55" fmla="*/ 0 h 334"/>
                  <a:gd name="T56" fmla="*/ 2626 w 2626"/>
                  <a:gd name="T57" fmla="*/ 334 h 3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26" h="334">
                    <a:moveTo>
                      <a:pt x="381" y="25"/>
                    </a:moveTo>
                    <a:lnTo>
                      <a:pt x="560" y="45"/>
                    </a:lnTo>
                    <a:lnTo>
                      <a:pt x="2268" y="229"/>
                    </a:lnTo>
                    <a:lnTo>
                      <a:pt x="2276" y="215"/>
                    </a:lnTo>
                    <a:lnTo>
                      <a:pt x="2425" y="144"/>
                    </a:lnTo>
                    <a:lnTo>
                      <a:pt x="2477" y="139"/>
                    </a:lnTo>
                    <a:lnTo>
                      <a:pt x="2491" y="147"/>
                    </a:lnTo>
                    <a:lnTo>
                      <a:pt x="2626" y="179"/>
                    </a:lnTo>
                    <a:lnTo>
                      <a:pt x="2448" y="276"/>
                    </a:lnTo>
                    <a:lnTo>
                      <a:pt x="2298" y="307"/>
                    </a:lnTo>
                    <a:lnTo>
                      <a:pt x="1137" y="334"/>
                    </a:lnTo>
                    <a:lnTo>
                      <a:pt x="133" y="319"/>
                    </a:lnTo>
                    <a:lnTo>
                      <a:pt x="0" y="312"/>
                    </a:lnTo>
                    <a:lnTo>
                      <a:pt x="24" y="258"/>
                    </a:lnTo>
                    <a:lnTo>
                      <a:pt x="228" y="77"/>
                    </a:lnTo>
                    <a:lnTo>
                      <a:pt x="340" y="0"/>
                    </a:lnTo>
                    <a:lnTo>
                      <a:pt x="340" y="13"/>
                    </a:lnTo>
                    <a:lnTo>
                      <a:pt x="381" y="25"/>
                    </a:lnTo>
                    <a:close/>
                  </a:path>
                </a:pathLst>
              </a:custGeom>
              <a:solidFill>
                <a:srgbClr val="D9D9D9"/>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46" name="Freeform 61"/>
              <p:cNvSpPr>
                <a:spLocks/>
              </p:cNvSpPr>
              <p:nvPr/>
            </p:nvSpPr>
            <p:spPr bwMode="auto">
              <a:xfrm>
                <a:off x="3368" y="1423"/>
                <a:ext cx="5" cy="3"/>
              </a:xfrm>
              <a:custGeom>
                <a:avLst/>
                <a:gdLst>
                  <a:gd name="T0" fmla="*/ 26 w 73"/>
                  <a:gd name="T1" fmla="*/ 32 h 36"/>
                  <a:gd name="T2" fmla="*/ 14 w 73"/>
                  <a:gd name="T3" fmla="*/ 32 h 36"/>
                  <a:gd name="T4" fmla="*/ 7 w 73"/>
                  <a:gd name="T5" fmla="*/ 36 h 36"/>
                  <a:gd name="T6" fmla="*/ 0 w 73"/>
                  <a:gd name="T7" fmla="*/ 0 h 36"/>
                  <a:gd name="T8" fmla="*/ 73 w 73"/>
                  <a:gd name="T9" fmla="*/ 3 h 36"/>
                  <a:gd name="T10" fmla="*/ 26 w 73"/>
                  <a:gd name="T11" fmla="*/ 32 h 36"/>
                  <a:gd name="T12" fmla="*/ 0 60000 65536"/>
                  <a:gd name="T13" fmla="*/ 0 60000 65536"/>
                  <a:gd name="T14" fmla="*/ 0 60000 65536"/>
                  <a:gd name="T15" fmla="*/ 0 60000 65536"/>
                  <a:gd name="T16" fmla="*/ 0 60000 65536"/>
                  <a:gd name="T17" fmla="*/ 0 60000 65536"/>
                  <a:gd name="T18" fmla="*/ 0 w 73"/>
                  <a:gd name="T19" fmla="*/ 0 h 36"/>
                  <a:gd name="T20" fmla="*/ 73 w 73"/>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73" h="36">
                    <a:moveTo>
                      <a:pt x="26" y="32"/>
                    </a:moveTo>
                    <a:lnTo>
                      <a:pt x="14" y="32"/>
                    </a:lnTo>
                    <a:lnTo>
                      <a:pt x="7" y="36"/>
                    </a:lnTo>
                    <a:lnTo>
                      <a:pt x="0" y="0"/>
                    </a:lnTo>
                    <a:lnTo>
                      <a:pt x="73" y="3"/>
                    </a:lnTo>
                    <a:lnTo>
                      <a:pt x="26" y="32"/>
                    </a:lnTo>
                    <a:close/>
                  </a:path>
                </a:pathLst>
              </a:custGeom>
              <a:solidFill>
                <a:srgbClr val="FF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47" name="Freeform 62"/>
              <p:cNvSpPr>
                <a:spLocks/>
              </p:cNvSpPr>
              <p:nvPr/>
            </p:nvSpPr>
            <p:spPr bwMode="auto">
              <a:xfrm>
                <a:off x="3779" y="1432"/>
                <a:ext cx="209" cy="18"/>
              </a:xfrm>
              <a:custGeom>
                <a:avLst/>
                <a:gdLst>
                  <a:gd name="T0" fmla="*/ 2705 w 2705"/>
                  <a:gd name="T1" fmla="*/ 14 h 206"/>
                  <a:gd name="T2" fmla="*/ 2564 w 2705"/>
                  <a:gd name="T3" fmla="*/ 106 h 206"/>
                  <a:gd name="T4" fmla="*/ 2482 w 2705"/>
                  <a:gd name="T5" fmla="*/ 140 h 206"/>
                  <a:gd name="T6" fmla="*/ 2329 w 2705"/>
                  <a:gd name="T7" fmla="*/ 155 h 206"/>
                  <a:gd name="T8" fmla="*/ 1164 w 2705"/>
                  <a:gd name="T9" fmla="*/ 197 h 206"/>
                  <a:gd name="T10" fmla="*/ 395 w 2705"/>
                  <a:gd name="T11" fmla="*/ 206 h 206"/>
                  <a:gd name="T12" fmla="*/ 0 w 2705"/>
                  <a:gd name="T13" fmla="*/ 197 h 206"/>
                  <a:gd name="T14" fmla="*/ 26 w 2705"/>
                  <a:gd name="T15" fmla="*/ 140 h 206"/>
                  <a:gd name="T16" fmla="*/ 1002 w 2705"/>
                  <a:gd name="T17" fmla="*/ 160 h 206"/>
                  <a:gd name="T18" fmla="*/ 1615 w 2705"/>
                  <a:gd name="T19" fmla="*/ 155 h 206"/>
                  <a:gd name="T20" fmla="*/ 2474 w 2705"/>
                  <a:gd name="T21" fmla="*/ 124 h 206"/>
                  <a:gd name="T22" fmla="*/ 2591 w 2705"/>
                  <a:gd name="T23" fmla="*/ 66 h 206"/>
                  <a:gd name="T24" fmla="*/ 2691 w 2705"/>
                  <a:gd name="T25" fmla="*/ 0 h 206"/>
                  <a:gd name="T26" fmla="*/ 2700 w 2705"/>
                  <a:gd name="T27" fmla="*/ 0 h 206"/>
                  <a:gd name="T28" fmla="*/ 2705 w 2705"/>
                  <a:gd name="T29" fmla="*/ 14 h 2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05"/>
                  <a:gd name="T46" fmla="*/ 0 h 206"/>
                  <a:gd name="T47" fmla="*/ 2705 w 2705"/>
                  <a:gd name="T48" fmla="*/ 206 h 2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05" h="206">
                    <a:moveTo>
                      <a:pt x="2705" y="14"/>
                    </a:moveTo>
                    <a:lnTo>
                      <a:pt x="2564" y="106"/>
                    </a:lnTo>
                    <a:lnTo>
                      <a:pt x="2482" y="140"/>
                    </a:lnTo>
                    <a:lnTo>
                      <a:pt x="2329" y="155"/>
                    </a:lnTo>
                    <a:lnTo>
                      <a:pt x="1164" y="197"/>
                    </a:lnTo>
                    <a:lnTo>
                      <a:pt x="395" y="206"/>
                    </a:lnTo>
                    <a:lnTo>
                      <a:pt x="0" y="197"/>
                    </a:lnTo>
                    <a:lnTo>
                      <a:pt x="26" y="140"/>
                    </a:lnTo>
                    <a:lnTo>
                      <a:pt x="1002" y="160"/>
                    </a:lnTo>
                    <a:lnTo>
                      <a:pt x="1615" y="155"/>
                    </a:lnTo>
                    <a:lnTo>
                      <a:pt x="2474" y="124"/>
                    </a:lnTo>
                    <a:lnTo>
                      <a:pt x="2591" y="66"/>
                    </a:lnTo>
                    <a:lnTo>
                      <a:pt x="2691" y="0"/>
                    </a:lnTo>
                    <a:lnTo>
                      <a:pt x="2700" y="0"/>
                    </a:lnTo>
                    <a:lnTo>
                      <a:pt x="2705" y="14"/>
                    </a:lnTo>
                    <a:close/>
                  </a:path>
                </a:pathLst>
              </a:custGeom>
              <a:solidFill>
                <a:srgbClr val="ABABAB"/>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48" name="Freeform 63"/>
              <p:cNvSpPr>
                <a:spLocks/>
              </p:cNvSpPr>
              <p:nvPr/>
            </p:nvSpPr>
            <p:spPr bwMode="auto">
              <a:xfrm>
                <a:off x="3253" y="1441"/>
                <a:ext cx="33" cy="24"/>
              </a:xfrm>
              <a:custGeom>
                <a:avLst/>
                <a:gdLst>
                  <a:gd name="T0" fmla="*/ 199 w 427"/>
                  <a:gd name="T1" fmla="*/ 189 h 290"/>
                  <a:gd name="T2" fmla="*/ 10 w 427"/>
                  <a:gd name="T3" fmla="*/ 290 h 290"/>
                  <a:gd name="T4" fmla="*/ 0 w 427"/>
                  <a:gd name="T5" fmla="*/ 290 h 290"/>
                  <a:gd name="T6" fmla="*/ 304 w 427"/>
                  <a:gd name="T7" fmla="*/ 100 h 290"/>
                  <a:gd name="T8" fmla="*/ 427 w 427"/>
                  <a:gd name="T9" fmla="*/ 0 h 290"/>
                  <a:gd name="T10" fmla="*/ 427 w 427"/>
                  <a:gd name="T11" fmla="*/ 22 h 290"/>
                  <a:gd name="T12" fmla="*/ 199 w 427"/>
                  <a:gd name="T13" fmla="*/ 189 h 290"/>
                  <a:gd name="T14" fmla="*/ 0 60000 65536"/>
                  <a:gd name="T15" fmla="*/ 0 60000 65536"/>
                  <a:gd name="T16" fmla="*/ 0 60000 65536"/>
                  <a:gd name="T17" fmla="*/ 0 60000 65536"/>
                  <a:gd name="T18" fmla="*/ 0 60000 65536"/>
                  <a:gd name="T19" fmla="*/ 0 60000 65536"/>
                  <a:gd name="T20" fmla="*/ 0 60000 65536"/>
                  <a:gd name="T21" fmla="*/ 0 w 427"/>
                  <a:gd name="T22" fmla="*/ 0 h 290"/>
                  <a:gd name="T23" fmla="*/ 427 w 427"/>
                  <a:gd name="T24" fmla="*/ 290 h 2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7" h="290">
                    <a:moveTo>
                      <a:pt x="199" y="189"/>
                    </a:moveTo>
                    <a:lnTo>
                      <a:pt x="10" y="290"/>
                    </a:lnTo>
                    <a:lnTo>
                      <a:pt x="0" y="290"/>
                    </a:lnTo>
                    <a:lnTo>
                      <a:pt x="304" y="100"/>
                    </a:lnTo>
                    <a:lnTo>
                      <a:pt x="427" y="0"/>
                    </a:lnTo>
                    <a:lnTo>
                      <a:pt x="427" y="22"/>
                    </a:lnTo>
                    <a:lnTo>
                      <a:pt x="199" y="189"/>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49" name="Freeform 64"/>
              <p:cNvSpPr>
                <a:spLocks/>
              </p:cNvSpPr>
              <p:nvPr/>
            </p:nvSpPr>
            <p:spPr bwMode="auto">
              <a:xfrm>
                <a:off x="3264" y="1447"/>
                <a:ext cx="22" cy="16"/>
              </a:xfrm>
              <a:custGeom>
                <a:avLst/>
                <a:gdLst>
                  <a:gd name="T0" fmla="*/ 277 w 282"/>
                  <a:gd name="T1" fmla="*/ 169 h 195"/>
                  <a:gd name="T2" fmla="*/ 206 w 282"/>
                  <a:gd name="T3" fmla="*/ 195 h 195"/>
                  <a:gd name="T4" fmla="*/ 141 w 282"/>
                  <a:gd name="T5" fmla="*/ 173 h 195"/>
                  <a:gd name="T6" fmla="*/ 79 w 282"/>
                  <a:gd name="T7" fmla="*/ 173 h 195"/>
                  <a:gd name="T8" fmla="*/ 8 w 282"/>
                  <a:gd name="T9" fmla="*/ 191 h 195"/>
                  <a:gd name="T10" fmla="*/ 0 w 282"/>
                  <a:gd name="T11" fmla="*/ 191 h 195"/>
                  <a:gd name="T12" fmla="*/ 215 w 282"/>
                  <a:gd name="T13" fmla="*/ 47 h 195"/>
                  <a:gd name="T14" fmla="*/ 273 w 282"/>
                  <a:gd name="T15" fmla="*/ 0 h 195"/>
                  <a:gd name="T16" fmla="*/ 282 w 282"/>
                  <a:gd name="T17" fmla="*/ 14 h 195"/>
                  <a:gd name="T18" fmla="*/ 277 w 282"/>
                  <a:gd name="T19" fmla="*/ 169 h 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2"/>
                  <a:gd name="T31" fmla="*/ 0 h 195"/>
                  <a:gd name="T32" fmla="*/ 282 w 282"/>
                  <a:gd name="T33" fmla="*/ 195 h 1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2" h="195">
                    <a:moveTo>
                      <a:pt x="277" y="169"/>
                    </a:moveTo>
                    <a:lnTo>
                      <a:pt x="206" y="195"/>
                    </a:lnTo>
                    <a:lnTo>
                      <a:pt x="141" y="173"/>
                    </a:lnTo>
                    <a:lnTo>
                      <a:pt x="79" y="173"/>
                    </a:lnTo>
                    <a:lnTo>
                      <a:pt x="8" y="191"/>
                    </a:lnTo>
                    <a:lnTo>
                      <a:pt x="0" y="191"/>
                    </a:lnTo>
                    <a:lnTo>
                      <a:pt x="215" y="47"/>
                    </a:lnTo>
                    <a:lnTo>
                      <a:pt x="273" y="0"/>
                    </a:lnTo>
                    <a:lnTo>
                      <a:pt x="282" y="14"/>
                    </a:lnTo>
                    <a:lnTo>
                      <a:pt x="277" y="169"/>
                    </a:lnTo>
                    <a:close/>
                  </a:path>
                </a:pathLst>
              </a:custGeom>
              <a:solidFill>
                <a:srgbClr val="ABABAB"/>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50" name="Freeform 65"/>
              <p:cNvSpPr>
                <a:spLocks/>
              </p:cNvSpPr>
              <p:nvPr/>
            </p:nvSpPr>
            <p:spPr bwMode="auto">
              <a:xfrm>
                <a:off x="3748" y="1451"/>
                <a:ext cx="42" cy="43"/>
              </a:xfrm>
              <a:custGeom>
                <a:avLst/>
                <a:gdLst>
                  <a:gd name="T0" fmla="*/ 311 w 544"/>
                  <a:gd name="T1" fmla="*/ 228 h 512"/>
                  <a:gd name="T2" fmla="*/ 26 w 544"/>
                  <a:gd name="T3" fmla="*/ 485 h 512"/>
                  <a:gd name="T4" fmla="*/ 0 w 544"/>
                  <a:gd name="T5" fmla="*/ 512 h 512"/>
                  <a:gd name="T6" fmla="*/ 7 w 544"/>
                  <a:gd name="T7" fmla="*/ 386 h 512"/>
                  <a:gd name="T8" fmla="*/ 457 w 544"/>
                  <a:gd name="T9" fmla="*/ 55 h 512"/>
                  <a:gd name="T10" fmla="*/ 522 w 544"/>
                  <a:gd name="T11" fmla="*/ 0 h 512"/>
                  <a:gd name="T12" fmla="*/ 544 w 544"/>
                  <a:gd name="T13" fmla="*/ 0 h 512"/>
                  <a:gd name="T14" fmla="*/ 311 w 544"/>
                  <a:gd name="T15" fmla="*/ 228 h 512"/>
                  <a:gd name="T16" fmla="*/ 0 60000 65536"/>
                  <a:gd name="T17" fmla="*/ 0 60000 65536"/>
                  <a:gd name="T18" fmla="*/ 0 60000 65536"/>
                  <a:gd name="T19" fmla="*/ 0 60000 65536"/>
                  <a:gd name="T20" fmla="*/ 0 60000 65536"/>
                  <a:gd name="T21" fmla="*/ 0 60000 65536"/>
                  <a:gd name="T22" fmla="*/ 0 60000 65536"/>
                  <a:gd name="T23" fmla="*/ 0 60000 65536"/>
                  <a:gd name="T24" fmla="*/ 0 w 544"/>
                  <a:gd name="T25" fmla="*/ 0 h 512"/>
                  <a:gd name="T26" fmla="*/ 544 w 544"/>
                  <a:gd name="T27" fmla="*/ 512 h 5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4" h="512">
                    <a:moveTo>
                      <a:pt x="311" y="228"/>
                    </a:moveTo>
                    <a:lnTo>
                      <a:pt x="26" y="485"/>
                    </a:lnTo>
                    <a:lnTo>
                      <a:pt x="0" y="512"/>
                    </a:lnTo>
                    <a:lnTo>
                      <a:pt x="7" y="386"/>
                    </a:lnTo>
                    <a:lnTo>
                      <a:pt x="457" y="55"/>
                    </a:lnTo>
                    <a:lnTo>
                      <a:pt x="522" y="0"/>
                    </a:lnTo>
                    <a:lnTo>
                      <a:pt x="544" y="0"/>
                    </a:lnTo>
                    <a:lnTo>
                      <a:pt x="311" y="228"/>
                    </a:lnTo>
                    <a:close/>
                  </a:path>
                </a:pathLst>
              </a:custGeom>
              <a:solidFill>
                <a:srgbClr val="FF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51" name="Freeform 66"/>
              <p:cNvSpPr>
                <a:spLocks/>
              </p:cNvSpPr>
              <p:nvPr/>
            </p:nvSpPr>
            <p:spPr bwMode="auto">
              <a:xfrm>
                <a:off x="3239" y="1463"/>
                <a:ext cx="46" cy="42"/>
              </a:xfrm>
              <a:custGeom>
                <a:avLst/>
                <a:gdLst>
                  <a:gd name="T0" fmla="*/ 507 w 605"/>
                  <a:gd name="T1" fmla="*/ 29 h 502"/>
                  <a:gd name="T2" fmla="*/ 605 w 605"/>
                  <a:gd name="T3" fmla="*/ 16 h 502"/>
                  <a:gd name="T4" fmla="*/ 600 w 605"/>
                  <a:gd name="T5" fmla="*/ 175 h 502"/>
                  <a:gd name="T6" fmla="*/ 585 w 605"/>
                  <a:gd name="T7" fmla="*/ 184 h 502"/>
                  <a:gd name="T8" fmla="*/ 557 w 605"/>
                  <a:gd name="T9" fmla="*/ 184 h 502"/>
                  <a:gd name="T10" fmla="*/ 439 w 605"/>
                  <a:gd name="T11" fmla="*/ 252 h 502"/>
                  <a:gd name="T12" fmla="*/ 366 w 605"/>
                  <a:gd name="T13" fmla="*/ 283 h 502"/>
                  <a:gd name="T14" fmla="*/ 288 w 605"/>
                  <a:gd name="T15" fmla="*/ 302 h 502"/>
                  <a:gd name="T16" fmla="*/ 233 w 605"/>
                  <a:gd name="T17" fmla="*/ 331 h 502"/>
                  <a:gd name="T18" fmla="*/ 219 w 605"/>
                  <a:gd name="T19" fmla="*/ 331 h 502"/>
                  <a:gd name="T20" fmla="*/ 204 w 605"/>
                  <a:gd name="T21" fmla="*/ 347 h 502"/>
                  <a:gd name="T22" fmla="*/ 214 w 605"/>
                  <a:gd name="T23" fmla="*/ 410 h 502"/>
                  <a:gd name="T24" fmla="*/ 209 w 605"/>
                  <a:gd name="T25" fmla="*/ 476 h 502"/>
                  <a:gd name="T26" fmla="*/ 197 w 605"/>
                  <a:gd name="T27" fmla="*/ 502 h 502"/>
                  <a:gd name="T28" fmla="*/ 191 w 605"/>
                  <a:gd name="T29" fmla="*/ 361 h 502"/>
                  <a:gd name="T30" fmla="*/ 141 w 605"/>
                  <a:gd name="T31" fmla="*/ 225 h 502"/>
                  <a:gd name="T32" fmla="*/ 60 w 605"/>
                  <a:gd name="T33" fmla="*/ 119 h 502"/>
                  <a:gd name="T34" fmla="*/ 0 w 605"/>
                  <a:gd name="T35" fmla="*/ 81 h 502"/>
                  <a:gd name="T36" fmla="*/ 22 w 605"/>
                  <a:gd name="T37" fmla="*/ 58 h 502"/>
                  <a:gd name="T38" fmla="*/ 157 w 605"/>
                  <a:gd name="T39" fmla="*/ 12 h 502"/>
                  <a:gd name="T40" fmla="*/ 166 w 605"/>
                  <a:gd name="T41" fmla="*/ 21 h 502"/>
                  <a:gd name="T42" fmla="*/ 166 w 605"/>
                  <a:gd name="T43" fmla="*/ 43 h 502"/>
                  <a:gd name="T44" fmla="*/ 197 w 605"/>
                  <a:gd name="T45" fmla="*/ 61 h 502"/>
                  <a:gd name="T46" fmla="*/ 432 w 605"/>
                  <a:gd name="T47" fmla="*/ 6 h 502"/>
                  <a:gd name="T48" fmla="*/ 463 w 605"/>
                  <a:gd name="T49" fmla="*/ 0 h 502"/>
                  <a:gd name="T50" fmla="*/ 485 w 605"/>
                  <a:gd name="T51" fmla="*/ 6 h 502"/>
                  <a:gd name="T52" fmla="*/ 507 w 605"/>
                  <a:gd name="T53" fmla="*/ 29 h 50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05"/>
                  <a:gd name="T82" fmla="*/ 0 h 502"/>
                  <a:gd name="T83" fmla="*/ 605 w 605"/>
                  <a:gd name="T84" fmla="*/ 502 h 50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05" h="502">
                    <a:moveTo>
                      <a:pt x="507" y="29"/>
                    </a:moveTo>
                    <a:lnTo>
                      <a:pt x="605" y="16"/>
                    </a:lnTo>
                    <a:lnTo>
                      <a:pt x="600" y="175"/>
                    </a:lnTo>
                    <a:lnTo>
                      <a:pt x="585" y="184"/>
                    </a:lnTo>
                    <a:lnTo>
                      <a:pt x="557" y="184"/>
                    </a:lnTo>
                    <a:lnTo>
                      <a:pt x="439" y="252"/>
                    </a:lnTo>
                    <a:lnTo>
                      <a:pt x="366" y="283"/>
                    </a:lnTo>
                    <a:lnTo>
                      <a:pt x="288" y="302"/>
                    </a:lnTo>
                    <a:lnTo>
                      <a:pt x="233" y="331"/>
                    </a:lnTo>
                    <a:lnTo>
                      <a:pt x="219" y="331"/>
                    </a:lnTo>
                    <a:lnTo>
                      <a:pt x="204" y="347"/>
                    </a:lnTo>
                    <a:lnTo>
                      <a:pt x="214" y="410"/>
                    </a:lnTo>
                    <a:lnTo>
                      <a:pt x="209" y="476"/>
                    </a:lnTo>
                    <a:lnTo>
                      <a:pt x="197" y="502"/>
                    </a:lnTo>
                    <a:lnTo>
                      <a:pt x="191" y="361"/>
                    </a:lnTo>
                    <a:lnTo>
                      <a:pt x="141" y="225"/>
                    </a:lnTo>
                    <a:lnTo>
                      <a:pt x="60" y="119"/>
                    </a:lnTo>
                    <a:lnTo>
                      <a:pt x="0" y="81"/>
                    </a:lnTo>
                    <a:lnTo>
                      <a:pt x="22" y="58"/>
                    </a:lnTo>
                    <a:lnTo>
                      <a:pt x="157" y="12"/>
                    </a:lnTo>
                    <a:lnTo>
                      <a:pt x="166" y="21"/>
                    </a:lnTo>
                    <a:lnTo>
                      <a:pt x="166" y="43"/>
                    </a:lnTo>
                    <a:lnTo>
                      <a:pt x="197" y="61"/>
                    </a:lnTo>
                    <a:lnTo>
                      <a:pt x="432" y="6"/>
                    </a:lnTo>
                    <a:lnTo>
                      <a:pt x="463" y="0"/>
                    </a:lnTo>
                    <a:lnTo>
                      <a:pt x="485" y="6"/>
                    </a:lnTo>
                    <a:lnTo>
                      <a:pt x="507" y="29"/>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52" name="Freeform 67"/>
              <p:cNvSpPr>
                <a:spLocks/>
              </p:cNvSpPr>
              <p:nvPr/>
            </p:nvSpPr>
            <p:spPr bwMode="auto">
              <a:xfrm>
                <a:off x="3381" y="1466"/>
                <a:ext cx="7" cy="4"/>
              </a:xfrm>
              <a:custGeom>
                <a:avLst/>
                <a:gdLst>
                  <a:gd name="T0" fmla="*/ 87 w 87"/>
                  <a:gd name="T1" fmla="*/ 5 h 51"/>
                  <a:gd name="T2" fmla="*/ 87 w 87"/>
                  <a:gd name="T3" fmla="*/ 13 h 51"/>
                  <a:gd name="T4" fmla="*/ 21 w 87"/>
                  <a:gd name="T5" fmla="*/ 51 h 51"/>
                  <a:gd name="T6" fmla="*/ 13 w 87"/>
                  <a:gd name="T7" fmla="*/ 51 h 51"/>
                  <a:gd name="T8" fmla="*/ 0 w 87"/>
                  <a:gd name="T9" fmla="*/ 17 h 51"/>
                  <a:gd name="T10" fmla="*/ 0 w 87"/>
                  <a:gd name="T11" fmla="*/ 5 h 51"/>
                  <a:gd name="T12" fmla="*/ 32 w 87"/>
                  <a:gd name="T13" fmla="*/ 0 h 51"/>
                  <a:gd name="T14" fmla="*/ 78 w 87"/>
                  <a:gd name="T15" fmla="*/ 5 h 51"/>
                  <a:gd name="T16" fmla="*/ 87 w 87"/>
                  <a:gd name="T17" fmla="*/ 5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51"/>
                  <a:gd name="T29" fmla="*/ 87 w 87"/>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51">
                    <a:moveTo>
                      <a:pt x="87" y="5"/>
                    </a:moveTo>
                    <a:lnTo>
                      <a:pt x="87" y="13"/>
                    </a:lnTo>
                    <a:lnTo>
                      <a:pt x="21" y="51"/>
                    </a:lnTo>
                    <a:lnTo>
                      <a:pt x="13" y="51"/>
                    </a:lnTo>
                    <a:lnTo>
                      <a:pt x="0" y="17"/>
                    </a:lnTo>
                    <a:lnTo>
                      <a:pt x="0" y="5"/>
                    </a:lnTo>
                    <a:lnTo>
                      <a:pt x="32" y="0"/>
                    </a:lnTo>
                    <a:lnTo>
                      <a:pt x="78" y="5"/>
                    </a:lnTo>
                    <a:lnTo>
                      <a:pt x="87" y="5"/>
                    </a:lnTo>
                    <a:close/>
                  </a:path>
                </a:pathLst>
              </a:custGeom>
              <a:solidFill>
                <a:srgbClr val="FF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53" name="Freeform 68"/>
              <p:cNvSpPr>
                <a:spLocks/>
              </p:cNvSpPr>
              <p:nvPr/>
            </p:nvSpPr>
            <p:spPr bwMode="auto">
              <a:xfrm>
                <a:off x="3235" y="1473"/>
                <a:ext cx="11" cy="15"/>
              </a:xfrm>
              <a:custGeom>
                <a:avLst/>
                <a:gdLst>
                  <a:gd name="T0" fmla="*/ 146 w 146"/>
                  <a:gd name="T1" fmla="*/ 89 h 180"/>
                  <a:gd name="T2" fmla="*/ 140 w 146"/>
                  <a:gd name="T3" fmla="*/ 122 h 180"/>
                  <a:gd name="T4" fmla="*/ 124 w 146"/>
                  <a:gd name="T5" fmla="*/ 162 h 180"/>
                  <a:gd name="T6" fmla="*/ 49 w 146"/>
                  <a:gd name="T7" fmla="*/ 171 h 180"/>
                  <a:gd name="T8" fmla="*/ 19 w 146"/>
                  <a:gd name="T9" fmla="*/ 180 h 180"/>
                  <a:gd name="T10" fmla="*/ 8 w 146"/>
                  <a:gd name="T11" fmla="*/ 180 h 180"/>
                  <a:gd name="T12" fmla="*/ 0 w 146"/>
                  <a:gd name="T13" fmla="*/ 122 h 180"/>
                  <a:gd name="T14" fmla="*/ 19 w 146"/>
                  <a:gd name="T15" fmla="*/ 30 h 180"/>
                  <a:gd name="T16" fmla="*/ 37 w 146"/>
                  <a:gd name="T17" fmla="*/ 0 h 180"/>
                  <a:gd name="T18" fmla="*/ 80 w 146"/>
                  <a:gd name="T19" fmla="*/ 17 h 180"/>
                  <a:gd name="T20" fmla="*/ 146 w 146"/>
                  <a:gd name="T21" fmla="*/ 89 h 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180"/>
                  <a:gd name="T35" fmla="*/ 146 w 146"/>
                  <a:gd name="T36" fmla="*/ 180 h 1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180">
                    <a:moveTo>
                      <a:pt x="146" y="89"/>
                    </a:moveTo>
                    <a:lnTo>
                      <a:pt x="140" y="122"/>
                    </a:lnTo>
                    <a:lnTo>
                      <a:pt x="124" y="162"/>
                    </a:lnTo>
                    <a:lnTo>
                      <a:pt x="49" y="171"/>
                    </a:lnTo>
                    <a:lnTo>
                      <a:pt x="19" y="180"/>
                    </a:lnTo>
                    <a:lnTo>
                      <a:pt x="8" y="180"/>
                    </a:lnTo>
                    <a:lnTo>
                      <a:pt x="0" y="122"/>
                    </a:lnTo>
                    <a:lnTo>
                      <a:pt x="19" y="30"/>
                    </a:lnTo>
                    <a:lnTo>
                      <a:pt x="37" y="0"/>
                    </a:lnTo>
                    <a:lnTo>
                      <a:pt x="80" y="17"/>
                    </a:lnTo>
                    <a:lnTo>
                      <a:pt x="146" y="89"/>
                    </a:lnTo>
                    <a:close/>
                  </a:path>
                </a:pathLst>
              </a:custGeom>
              <a:solidFill>
                <a:srgbClr val="838383"/>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54" name="Freeform 69"/>
              <p:cNvSpPr>
                <a:spLocks/>
              </p:cNvSpPr>
              <p:nvPr/>
            </p:nvSpPr>
            <p:spPr bwMode="auto">
              <a:xfrm>
                <a:off x="3232" y="1473"/>
                <a:ext cx="21" cy="36"/>
              </a:xfrm>
              <a:custGeom>
                <a:avLst/>
                <a:gdLst>
                  <a:gd name="T0" fmla="*/ 35 w 271"/>
                  <a:gd name="T1" fmla="*/ 199 h 429"/>
                  <a:gd name="T2" fmla="*/ 56 w 271"/>
                  <a:gd name="T3" fmla="*/ 226 h 429"/>
                  <a:gd name="T4" fmla="*/ 127 w 271"/>
                  <a:gd name="T5" fmla="*/ 204 h 429"/>
                  <a:gd name="T6" fmla="*/ 152 w 271"/>
                  <a:gd name="T7" fmla="*/ 191 h 429"/>
                  <a:gd name="T8" fmla="*/ 183 w 271"/>
                  <a:gd name="T9" fmla="*/ 199 h 429"/>
                  <a:gd name="T10" fmla="*/ 258 w 271"/>
                  <a:gd name="T11" fmla="*/ 231 h 429"/>
                  <a:gd name="T12" fmla="*/ 271 w 271"/>
                  <a:gd name="T13" fmla="*/ 334 h 429"/>
                  <a:gd name="T14" fmla="*/ 254 w 271"/>
                  <a:gd name="T15" fmla="*/ 402 h 429"/>
                  <a:gd name="T16" fmla="*/ 223 w 271"/>
                  <a:gd name="T17" fmla="*/ 429 h 429"/>
                  <a:gd name="T18" fmla="*/ 176 w 271"/>
                  <a:gd name="T19" fmla="*/ 425 h 429"/>
                  <a:gd name="T20" fmla="*/ 123 w 271"/>
                  <a:gd name="T21" fmla="*/ 395 h 429"/>
                  <a:gd name="T22" fmla="*/ 35 w 271"/>
                  <a:gd name="T23" fmla="*/ 268 h 429"/>
                  <a:gd name="T24" fmla="*/ 0 w 271"/>
                  <a:gd name="T25" fmla="*/ 145 h 429"/>
                  <a:gd name="T26" fmla="*/ 6 w 271"/>
                  <a:gd name="T27" fmla="*/ 33 h 429"/>
                  <a:gd name="T28" fmla="*/ 26 w 271"/>
                  <a:gd name="T29" fmla="*/ 0 h 429"/>
                  <a:gd name="T30" fmla="*/ 14 w 271"/>
                  <a:gd name="T31" fmla="*/ 98 h 429"/>
                  <a:gd name="T32" fmla="*/ 35 w 271"/>
                  <a:gd name="T33" fmla="*/ 199 h 4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429"/>
                  <a:gd name="T53" fmla="*/ 271 w 271"/>
                  <a:gd name="T54" fmla="*/ 429 h 4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429">
                    <a:moveTo>
                      <a:pt x="35" y="199"/>
                    </a:moveTo>
                    <a:lnTo>
                      <a:pt x="56" y="226"/>
                    </a:lnTo>
                    <a:lnTo>
                      <a:pt x="127" y="204"/>
                    </a:lnTo>
                    <a:lnTo>
                      <a:pt x="152" y="191"/>
                    </a:lnTo>
                    <a:lnTo>
                      <a:pt x="183" y="199"/>
                    </a:lnTo>
                    <a:lnTo>
                      <a:pt x="258" y="231"/>
                    </a:lnTo>
                    <a:lnTo>
                      <a:pt x="271" y="334"/>
                    </a:lnTo>
                    <a:lnTo>
                      <a:pt x="254" y="402"/>
                    </a:lnTo>
                    <a:lnTo>
                      <a:pt x="223" y="429"/>
                    </a:lnTo>
                    <a:lnTo>
                      <a:pt x="176" y="425"/>
                    </a:lnTo>
                    <a:lnTo>
                      <a:pt x="123" y="395"/>
                    </a:lnTo>
                    <a:lnTo>
                      <a:pt x="35" y="268"/>
                    </a:lnTo>
                    <a:lnTo>
                      <a:pt x="0" y="145"/>
                    </a:lnTo>
                    <a:lnTo>
                      <a:pt x="6" y="33"/>
                    </a:lnTo>
                    <a:lnTo>
                      <a:pt x="26" y="0"/>
                    </a:lnTo>
                    <a:lnTo>
                      <a:pt x="14" y="98"/>
                    </a:lnTo>
                    <a:lnTo>
                      <a:pt x="35" y="199"/>
                    </a:lnTo>
                    <a:close/>
                  </a:path>
                </a:pathLst>
              </a:custGeom>
              <a:solidFill>
                <a:srgbClr val="D9D9D9"/>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55" name="Freeform 70"/>
              <p:cNvSpPr>
                <a:spLocks/>
              </p:cNvSpPr>
              <p:nvPr/>
            </p:nvSpPr>
            <p:spPr bwMode="auto">
              <a:xfrm>
                <a:off x="3740" y="1482"/>
                <a:ext cx="6" cy="5"/>
              </a:xfrm>
              <a:custGeom>
                <a:avLst/>
                <a:gdLst>
                  <a:gd name="T0" fmla="*/ 84 w 84"/>
                  <a:gd name="T1" fmla="*/ 5 h 63"/>
                  <a:gd name="T2" fmla="*/ 0 w 84"/>
                  <a:gd name="T3" fmla="*/ 63 h 63"/>
                  <a:gd name="T4" fmla="*/ 32 w 84"/>
                  <a:gd name="T5" fmla="*/ 27 h 63"/>
                  <a:gd name="T6" fmla="*/ 75 w 84"/>
                  <a:gd name="T7" fmla="*/ 0 h 63"/>
                  <a:gd name="T8" fmla="*/ 80 w 84"/>
                  <a:gd name="T9" fmla="*/ 0 h 63"/>
                  <a:gd name="T10" fmla="*/ 84 w 84"/>
                  <a:gd name="T11" fmla="*/ 5 h 63"/>
                  <a:gd name="T12" fmla="*/ 0 60000 65536"/>
                  <a:gd name="T13" fmla="*/ 0 60000 65536"/>
                  <a:gd name="T14" fmla="*/ 0 60000 65536"/>
                  <a:gd name="T15" fmla="*/ 0 60000 65536"/>
                  <a:gd name="T16" fmla="*/ 0 60000 65536"/>
                  <a:gd name="T17" fmla="*/ 0 60000 65536"/>
                  <a:gd name="T18" fmla="*/ 0 w 84"/>
                  <a:gd name="T19" fmla="*/ 0 h 63"/>
                  <a:gd name="T20" fmla="*/ 84 w 84"/>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4" h="63">
                    <a:moveTo>
                      <a:pt x="84" y="5"/>
                    </a:moveTo>
                    <a:lnTo>
                      <a:pt x="0" y="63"/>
                    </a:lnTo>
                    <a:lnTo>
                      <a:pt x="32" y="27"/>
                    </a:lnTo>
                    <a:lnTo>
                      <a:pt x="75" y="0"/>
                    </a:lnTo>
                    <a:lnTo>
                      <a:pt x="80" y="0"/>
                    </a:lnTo>
                    <a:lnTo>
                      <a:pt x="84" y="5"/>
                    </a:lnTo>
                    <a:close/>
                  </a:path>
                </a:pathLst>
              </a:custGeom>
              <a:solidFill>
                <a:srgbClr val="FF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56" name="Freeform 71"/>
              <p:cNvSpPr>
                <a:spLocks/>
              </p:cNvSpPr>
              <p:nvPr/>
            </p:nvSpPr>
            <p:spPr bwMode="auto">
              <a:xfrm>
                <a:off x="3258" y="1482"/>
                <a:ext cx="25" cy="23"/>
              </a:xfrm>
              <a:custGeom>
                <a:avLst/>
                <a:gdLst>
                  <a:gd name="T0" fmla="*/ 324 w 324"/>
                  <a:gd name="T1" fmla="*/ 45 h 273"/>
                  <a:gd name="T2" fmla="*/ 302 w 324"/>
                  <a:gd name="T3" fmla="*/ 101 h 273"/>
                  <a:gd name="T4" fmla="*/ 198 w 324"/>
                  <a:gd name="T5" fmla="*/ 181 h 273"/>
                  <a:gd name="T6" fmla="*/ 0 w 324"/>
                  <a:gd name="T7" fmla="*/ 273 h 273"/>
                  <a:gd name="T8" fmla="*/ 9 w 324"/>
                  <a:gd name="T9" fmla="*/ 171 h 273"/>
                  <a:gd name="T10" fmla="*/ 166 w 324"/>
                  <a:gd name="T11" fmla="*/ 86 h 273"/>
                  <a:gd name="T12" fmla="*/ 297 w 324"/>
                  <a:gd name="T13" fmla="*/ 10 h 273"/>
                  <a:gd name="T14" fmla="*/ 306 w 324"/>
                  <a:gd name="T15" fmla="*/ 0 h 273"/>
                  <a:gd name="T16" fmla="*/ 324 w 324"/>
                  <a:gd name="T17" fmla="*/ 18 h 273"/>
                  <a:gd name="T18" fmla="*/ 324 w 324"/>
                  <a:gd name="T19" fmla="*/ 45 h 2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4"/>
                  <a:gd name="T31" fmla="*/ 0 h 273"/>
                  <a:gd name="T32" fmla="*/ 324 w 324"/>
                  <a:gd name="T33" fmla="*/ 273 h 2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4" h="273">
                    <a:moveTo>
                      <a:pt x="324" y="45"/>
                    </a:moveTo>
                    <a:lnTo>
                      <a:pt x="302" y="101"/>
                    </a:lnTo>
                    <a:lnTo>
                      <a:pt x="198" y="181"/>
                    </a:lnTo>
                    <a:lnTo>
                      <a:pt x="0" y="273"/>
                    </a:lnTo>
                    <a:lnTo>
                      <a:pt x="9" y="171"/>
                    </a:lnTo>
                    <a:lnTo>
                      <a:pt x="166" y="86"/>
                    </a:lnTo>
                    <a:lnTo>
                      <a:pt x="297" y="10"/>
                    </a:lnTo>
                    <a:lnTo>
                      <a:pt x="306" y="0"/>
                    </a:lnTo>
                    <a:lnTo>
                      <a:pt x="324" y="18"/>
                    </a:lnTo>
                    <a:lnTo>
                      <a:pt x="324" y="45"/>
                    </a:lnTo>
                    <a:close/>
                  </a:path>
                </a:pathLst>
              </a:custGeom>
              <a:solidFill>
                <a:srgbClr val="ABABAB"/>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57" name="Freeform 72"/>
              <p:cNvSpPr>
                <a:spLocks/>
              </p:cNvSpPr>
              <p:nvPr/>
            </p:nvSpPr>
            <p:spPr bwMode="auto">
              <a:xfrm>
                <a:off x="3248" y="1484"/>
                <a:ext cx="2" cy="4"/>
              </a:xfrm>
              <a:custGeom>
                <a:avLst/>
                <a:gdLst>
                  <a:gd name="T0" fmla="*/ 0 w 25"/>
                  <a:gd name="T1" fmla="*/ 55 h 55"/>
                  <a:gd name="T2" fmla="*/ 0 w 25"/>
                  <a:gd name="T3" fmla="*/ 0 h 55"/>
                  <a:gd name="T4" fmla="*/ 25 w 25"/>
                  <a:gd name="T5" fmla="*/ 55 h 55"/>
                  <a:gd name="T6" fmla="*/ 0 w 25"/>
                  <a:gd name="T7" fmla="*/ 55 h 55"/>
                  <a:gd name="T8" fmla="*/ 0 60000 65536"/>
                  <a:gd name="T9" fmla="*/ 0 60000 65536"/>
                  <a:gd name="T10" fmla="*/ 0 60000 65536"/>
                  <a:gd name="T11" fmla="*/ 0 60000 65536"/>
                  <a:gd name="T12" fmla="*/ 0 w 25"/>
                  <a:gd name="T13" fmla="*/ 0 h 55"/>
                  <a:gd name="T14" fmla="*/ 25 w 25"/>
                  <a:gd name="T15" fmla="*/ 55 h 55"/>
                </a:gdLst>
                <a:ahLst/>
                <a:cxnLst>
                  <a:cxn ang="T8">
                    <a:pos x="T0" y="T1"/>
                  </a:cxn>
                  <a:cxn ang="T9">
                    <a:pos x="T2" y="T3"/>
                  </a:cxn>
                  <a:cxn ang="T10">
                    <a:pos x="T4" y="T5"/>
                  </a:cxn>
                  <a:cxn ang="T11">
                    <a:pos x="T6" y="T7"/>
                  </a:cxn>
                </a:cxnLst>
                <a:rect l="T12" t="T13" r="T14" b="T15"/>
                <a:pathLst>
                  <a:path w="25" h="55">
                    <a:moveTo>
                      <a:pt x="0" y="55"/>
                    </a:moveTo>
                    <a:lnTo>
                      <a:pt x="0" y="0"/>
                    </a:lnTo>
                    <a:lnTo>
                      <a:pt x="25" y="55"/>
                    </a:lnTo>
                    <a:lnTo>
                      <a:pt x="0" y="55"/>
                    </a:lnTo>
                    <a:close/>
                  </a:path>
                </a:pathLst>
              </a:custGeom>
              <a:solidFill>
                <a:srgbClr val="FF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58" name="Freeform 73"/>
              <p:cNvSpPr>
                <a:spLocks/>
              </p:cNvSpPr>
              <p:nvPr/>
            </p:nvSpPr>
            <p:spPr bwMode="auto">
              <a:xfrm>
                <a:off x="3738" y="1485"/>
                <a:ext cx="8" cy="18"/>
              </a:xfrm>
              <a:custGeom>
                <a:avLst/>
                <a:gdLst>
                  <a:gd name="T0" fmla="*/ 91 w 101"/>
                  <a:gd name="T1" fmla="*/ 150 h 218"/>
                  <a:gd name="T2" fmla="*/ 0 w 101"/>
                  <a:gd name="T3" fmla="*/ 218 h 218"/>
                  <a:gd name="T4" fmla="*/ 12 w 101"/>
                  <a:gd name="T5" fmla="*/ 65 h 218"/>
                  <a:gd name="T6" fmla="*/ 101 w 101"/>
                  <a:gd name="T7" fmla="*/ 0 h 218"/>
                  <a:gd name="T8" fmla="*/ 91 w 101"/>
                  <a:gd name="T9" fmla="*/ 150 h 218"/>
                  <a:gd name="T10" fmla="*/ 0 60000 65536"/>
                  <a:gd name="T11" fmla="*/ 0 60000 65536"/>
                  <a:gd name="T12" fmla="*/ 0 60000 65536"/>
                  <a:gd name="T13" fmla="*/ 0 60000 65536"/>
                  <a:gd name="T14" fmla="*/ 0 60000 65536"/>
                  <a:gd name="T15" fmla="*/ 0 w 101"/>
                  <a:gd name="T16" fmla="*/ 0 h 218"/>
                  <a:gd name="T17" fmla="*/ 101 w 101"/>
                  <a:gd name="T18" fmla="*/ 218 h 218"/>
                </a:gdLst>
                <a:ahLst/>
                <a:cxnLst>
                  <a:cxn ang="T10">
                    <a:pos x="T0" y="T1"/>
                  </a:cxn>
                  <a:cxn ang="T11">
                    <a:pos x="T2" y="T3"/>
                  </a:cxn>
                  <a:cxn ang="T12">
                    <a:pos x="T4" y="T5"/>
                  </a:cxn>
                  <a:cxn ang="T13">
                    <a:pos x="T6" y="T7"/>
                  </a:cxn>
                  <a:cxn ang="T14">
                    <a:pos x="T8" y="T9"/>
                  </a:cxn>
                </a:cxnLst>
                <a:rect l="T15" t="T16" r="T17" b="T18"/>
                <a:pathLst>
                  <a:path w="101" h="218">
                    <a:moveTo>
                      <a:pt x="91" y="150"/>
                    </a:moveTo>
                    <a:lnTo>
                      <a:pt x="0" y="218"/>
                    </a:lnTo>
                    <a:lnTo>
                      <a:pt x="12" y="65"/>
                    </a:lnTo>
                    <a:lnTo>
                      <a:pt x="101" y="0"/>
                    </a:lnTo>
                    <a:lnTo>
                      <a:pt x="91" y="150"/>
                    </a:lnTo>
                    <a:close/>
                  </a:path>
                </a:pathLst>
              </a:custGeom>
              <a:solidFill>
                <a:srgbClr val="FF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59" name="Freeform 74"/>
              <p:cNvSpPr>
                <a:spLocks/>
              </p:cNvSpPr>
              <p:nvPr/>
            </p:nvSpPr>
            <p:spPr bwMode="auto">
              <a:xfrm>
                <a:off x="3740" y="1489"/>
                <a:ext cx="4" cy="8"/>
              </a:xfrm>
              <a:custGeom>
                <a:avLst/>
                <a:gdLst>
                  <a:gd name="T0" fmla="*/ 47 w 53"/>
                  <a:gd name="T1" fmla="*/ 71 h 102"/>
                  <a:gd name="T2" fmla="*/ 0 w 53"/>
                  <a:gd name="T3" fmla="*/ 102 h 102"/>
                  <a:gd name="T4" fmla="*/ 7 w 53"/>
                  <a:gd name="T5" fmla="*/ 33 h 102"/>
                  <a:gd name="T6" fmla="*/ 53 w 53"/>
                  <a:gd name="T7" fmla="*/ 0 h 102"/>
                  <a:gd name="T8" fmla="*/ 47 w 53"/>
                  <a:gd name="T9" fmla="*/ 71 h 102"/>
                  <a:gd name="T10" fmla="*/ 0 60000 65536"/>
                  <a:gd name="T11" fmla="*/ 0 60000 65536"/>
                  <a:gd name="T12" fmla="*/ 0 60000 65536"/>
                  <a:gd name="T13" fmla="*/ 0 60000 65536"/>
                  <a:gd name="T14" fmla="*/ 0 60000 65536"/>
                  <a:gd name="T15" fmla="*/ 0 w 53"/>
                  <a:gd name="T16" fmla="*/ 0 h 102"/>
                  <a:gd name="T17" fmla="*/ 53 w 53"/>
                  <a:gd name="T18" fmla="*/ 102 h 102"/>
                </a:gdLst>
                <a:ahLst/>
                <a:cxnLst>
                  <a:cxn ang="T10">
                    <a:pos x="T0" y="T1"/>
                  </a:cxn>
                  <a:cxn ang="T11">
                    <a:pos x="T2" y="T3"/>
                  </a:cxn>
                  <a:cxn ang="T12">
                    <a:pos x="T4" y="T5"/>
                  </a:cxn>
                  <a:cxn ang="T13">
                    <a:pos x="T6" y="T7"/>
                  </a:cxn>
                  <a:cxn ang="T14">
                    <a:pos x="T8" y="T9"/>
                  </a:cxn>
                </a:cxnLst>
                <a:rect l="T15" t="T16" r="T17" b="T18"/>
                <a:pathLst>
                  <a:path w="53" h="102">
                    <a:moveTo>
                      <a:pt x="47" y="71"/>
                    </a:moveTo>
                    <a:lnTo>
                      <a:pt x="0" y="102"/>
                    </a:lnTo>
                    <a:lnTo>
                      <a:pt x="7" y="33"/>
                    </a:lnTo>
                    <a:lnTo>
                      <a:pt x="53" y="0"/>
                    </a:lnTo>
                    <a:lnTo>
                      <a:pt x="47" y="71"/>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60" name="Freeform 75"/>
              <p:cNvSpPr>
                <a:spLocks/>
              </p:cNvSpPr>
              <p:nvPr/>
            </p:nvSpPr>
            <p:spPr bwMode="auto">
              <a:xfrm>
                <a:off x="3616" y="1493"/>
                <a:ext cx="120" cy="83"/>
              </a:xfrm>
              <a:custGeom>
                <a:avLst/>
                <a:gdLst>
                  <a:gd name="T0" fmla="*/ 1564 w 1567"/>
                  <a:gd name="T1" fmla="*/ 83 h 1006"/>
                  <a:gd name="T2" fmla="*/ 1536 w 1567"/>
                  <a:gd name="T3" fmla="*/ 174 h 1006"/>
                  <a:gd name="T4" fmla="*/ 1233 w 1567"/>
                  <a:gd name="T5" fmla="*/ 373 h 1006"/>
                  <a:gd name="T6" fmla="*/ 748 w 1567"/>
                  <a:gd name="T7" fmla="*/ 632 h 1006"/>
                  <a:gd name="T8" fmla="*/ 517 w 1567"/>
                  <a:gd name="T9" fmla="*/ 753 h 1006"/>
                  <a:gd name="T10" fmla="*/ 110 w 1567"/>
                  <a:gd name="T11" fmla="*/ 953 h 1006"/>
                  <a:gd name="T12" fmla="*/ 0 w 1567"/>
                  <a:gd name="T13" fmla="*/ 1006 h 1006"/>
                  <a:gd name="T14" fmla="*/ 0 w 1567"/>
                  <a:gd name="T15" fmla="*/ 953 h 1006"/>
                  <a:gd name="T16" fmla="*/ 16 w 1567"/>
                  <a:gd name="T17" fmla="*/ 804 h 1006"/>
                  <a:gd name="T18" fmla="*/ 232 w 1567"/>
                  <a:gd name="T19" fmla="*/ 699 h 1006"/>
                  <a:gd name="T20" fmla="*/ 923 w 1567"/>
                  <a:gd name="T21" fmla="*/ 365 h 1006"/>
                  <a:gd name="T22" fmla="*/ 1423 w 1567"/>
                  <a:gd name="T23" fmla="*/ 87 h 1006"/>
                  <a:gd name="T24" fmla="*/ 1557 w 1567"/>
                  <a:gd name="T25" fmla="*/ 0 h 1006"/>
                  <a:gd name="T26" fmla="*/ 1567 w 1567"/>
                  <a:gd name="T27" fmla="*/ 0 h 1006"/>
                  <a:gd name="T28" fmla="*/ 1564 w 1567"/>
                  <a:gd name="T29" fmla="*/ 83 h 10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67"/>
                  <a:gd name="T46" fmla="*/ 0 h 1006"/>
                  <a:gd name="T47" fmla="*/ 1567 w 1567"/>
                  <a:gd name="T48" fmla="*/ 1006 h 10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67" h="1006">
                    <a:moveTo>
                      <a:pt x="1564" y="83"/>
                    </a:moveTo>
                    <a:lnTo>
                      <a:pt x="1536" y="174"/>
                    </a:lnTo>
                    <a:lnTo>
                      <a:pt x="1233" y="373"/>
                    </a:lnTo>
                    <a:lnTo>
                      <a:pt x="748" y="632"/>
                    </a:lnTo>
                    <a:lnTo>
                      <a:pt x="517" y="753"/>
                    </a:lnTo>
                    <a:lnTo>
                      <a:pt x="110" y="953"/>
                    </a:lnTo>
                    <a:lnTo>
                      <a:pt x="0" y="1006"/>
                    </a:lnTo>
                    <a:lnTo>
                      <a:pt x="0" y="953"/>
                    </a:lnTo>
                    <a:lnTo>
                      <a:pt x="16" y="804"/>
                    </a:lnTo>
                    <a:lnTo>
                      <a:pt x="232" y="699"/>
                    </a:lnTo>
                    <a:lnTo>
                      <a:pt x="923" y="365"/>
                    </a:lnTo>
                    <a:lnTo>
                      <a:pt x="1423" y="87"/>
                    </a:lnTo>
                    <a:lnTo>
                      <a:pt x="1557" y="0"/>
                    </a:lnTo>
                    <a:lnTo>
                      <a:pt x="1567" y="0"/>
                    </a:lnTo>
                    <a:lnTo>
                      <a:pt x="1564" y="83"/>
                    </a:lnTo>
                    <a:close/>
                  </a:path>
                </a:pathLst>
              </a:custGeom>
              <a:solidFill>
                <a:srgbClr val="FF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61" name="Freeform 76"/>
              <p:cNvSpPr>
                <a:spLocks/>
              </p:cNvSpPr>
              <p:nvPr/>
            </p:nvSpPr>
            <p:spPr bwMode="auto">
              <a:xfrm>
                <a:off x="3721" y="1501"/>
                <a:ext cx="7" cy="12"/>
              </a:xfrm>
              <a:custGeom>
                <a:avLst/>
                <a:gdLst>
                  <a:gd name="T0" fmla="*/ 91 w 91"/>
                  <a:gd name="T1" fmla="*/ 77 h 140"/>
                  <a:gd name="T2" fmla="*/ 0 w 91"/>
                  <a:gd name="T3" fmla="*/ 140 h 140"/>
                  <a:gd name="T4" fmla="*/ 0 w 91"/>
                  <a:gd name="T5" fmla="*/ 59 h 140"/>
                  <a:gd name="T6" fmla="*/ 91 w 91"/>
                  <a:gd name="T7" fmla="*/ 0 h 140"/>
                  <a:gd name="T8" fmla="*/ 91 w 91"/>
                  <a:gd name="T9" fmla="*/ 77 h 140"/>
                  <a:gd name="T10" fmla="*/ 0 60000 65536"/>
                  <a:gd name="T11" fmla="*/ 0 60000 65536"/>
                  <a:gd name="T12" fmla="*/ 0 60000 65536"/>
                  <a:gd name="T13" fmla="*/ 0 60000 65536"/>
                  <a:gd name="T14" fmla="*/ 0 60000 65536"/>
                  <a:gd name="T15" fmla="*/ 0 w 91"/>
                  <a:gd name="T16" fmla="*/ 0 h 140"/>
                  <a:gd name="T17" fmla="*/ 91 w 91"/>
                  <a:gd name="T18" fmla="*/ 140 h 140"/>
                </a:gdLst>
                <a:ahLst/>
                <a:cxnLst>
                  <a:cxn ang="T10">
                    <a:pos x="T0" y="T1"/>
                  </a:cxn>
                  <a:cxn ang="T11">
                    <a:pos x="T2" y="T3"/>
                  </a:cxn>
                  <a:cxn ang="T12">
                    <a:pos x="T4" y="T5"/>
                  </a:cxn>
                  <a:cxn ang="T13">
                    <a:pos x="T6" y="T7"/>
                  </a:cxn>
                  <a:cxn ang="T14">
                    <a:pos x="T8" y="T9"/>
                  </a:cxn>
                </a:cxnLst>
                <a:rect l="T15" t="T16" r="T17" b="T18"/>
                <a:pathLst>
                  <a:path w="91" h="140">
                    <a:moveTo>
                      <a:pt x="91" y="77"/>
                    </a:moveTo>
                    <a:lnTo>
                      <a:pt x="0" y="140"/>
                    </a:lnTo>
                    <a:lnTo>
                      <a:pt x="0" y="59"/>
                    </a:lnTo>
                    <a:lnTo>
                      <a:pt x="91" y="0"/>
                    </a:lnTo>
                    <a:lnTo>
                      <a:pt x="91" y="77"/>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62" name="Freeform 77"/>
              <p:cNvSpPr>
                <a:spLocks/>
              </p:cNvSpPr>
              <p:nvPr/>
            </p:nvSpPr>
            <p:spPr bwMode="auto">
              <a:xfrm>
                <a:off x="3723" y="1504"/>
                <a:ext cx="3" cy="5"/>
              </a:xfrm>
              <a:custGeom>
                <a:avLst/>
                <a:gdLst>
                  <a:gd name="T0" fmla="*/ 41 w 41"/>
                  <a:gd name="T1" fmla="*/ 27 h 54"/>
                  <a:gd name="T2" fmla="*/ 0 w 41"/>
                  <a:gd name="T3" fmla="*/ 54 h 54"/>
                  <a:gd name="T4" fmla="*/ 0 w 41"/>
                  <a:gd name="T5" fmla="*/ 27 h 54"/>
                  <a:gd name="T6" fmla="*/ 41 w 41"/>
                  <a:gd name="T7" fmla="*/ 0 h 54"/>
                  <a:gd name="T8" fmla="*/ 41 w 41"/>
                  <a:gd name="T9" fmla="*/ 27 h 54"/>
                  <a:gd name="T10" fmla="*/ 0 60000 65536"/>
                  <a:gd name="T11" fmla="*/ 0 60000 65536"/>
                  <a:gd name="T12" fmla="*/ 0 60000 65536"/>
                  <a:gd name="T13" fmla="*/ 0 60000 65536"/>
                  <a:gd name="T14" fmla="*/ 0 60000 65536"/>
                  <a:gd name="T15" fmla="*/ 0 w 41"/>
                  <a:gd name="T16" fmla="*/ 0 h 54"/>
                  <a:gd name="T17" fmla="*/ 41 w 41"/>
                  <a:gd name="T18" fmla="*/ 54 h 54"/>
                </a:gdLst>
                <a:ahLst/>
                <a:cxnLst>
                  <a:cxn ang="T10">
                    <a:pos x="T0" y="T1"/>
                  </a:cxn>
                  <a:cxn ang="T11">
                    <a:pos x="T2" y="T3"/>
                  </a:cxn>
                  <a:cxn ang="T12">
                    <a:pos x="T4" y="T5"/>
                  </a:cxn>
                  <a:cxn ang="T13">
                    <a:pos x="T6" y="T7"/>
                  </a:cxn>
                  <a:cxn ang="T14">
                    <a:pos x="T8" y="T9"/>
                  </a:cxn>
                </a:cxnLst>
                <a:rect l="T15" t="T16" r="T17" b="T18"/>
                <a:pathLst>
                  <a:path w="41" h="54">
                    <a:moveTo>
                      <a:pt x="41" y="27"/>
                    </a:moveTo>
                    <a:lnTo>
                      <a:pt x="0" y="54"/>
                    </a:lnTo>
                    <a:lnTo>
                      <a:pt x="0" y="27"/>
                    </a:lnTo>
                    <a:lnTo>
                      <a:pt x="41" y="0"/>
                    </a:lnTo>
                    <a:lnTo>
                      <a:pt x="41" y="27"/>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63" name="Freeform 78"/>
              <p:cNvSpPr>
                <a:spLocks/>
              </p:cNvSpPr>
              <p:nvPr/>
            </p:nvSpPr>
            <p:spPr bwMode="auto">
              <a:xfrm>
                <a:off x="3710" y="1509"/>
                <a:ext cx="6" cy="10"/>
              </a:xfrm>
              <a:custGeom>
                <a:avLst/>
                <a:gdLst>
                  <a:gd name="T0" fmla="*/ 79 w 79"/>
                  <a:gd name="T1" fmla="*/ 79 h 125"/>
                  <a:gd name="T2" fmla="*/ 0 w 79"/>
                  <a:gd name="T3" fmla="*/ 125 h 125"/>
                  <a:gd name="T4" fmla="*/ 0 w 79"/>
                  <a:gd name="T5" fmla="*/ 52 h 125"/>
                  <a:gd name="T6" fmla="*/ 79 w 79"/>
                  <a:gd name="T7" fmla="*/ 0 h 125"/>
                  <a:gd name="T8" fmla="*/ 79 w 79"/>
                  <a:gd name="T9" fmla="*/ 79 h 125"/>
                  <a:gd name="T10" fmla="*/ 0 60000 65536"/>
                  <a:gd name="T11" fmla="*/ 0 60000 65536"/>
                  <a:gd name="T12" fmla="*/ 0 60000 65536"/>
                  <a:gd name="T13" fmla="*/ 0 60000 65536"/>
                  <a:gd name="T14" fmla="*/ 0 60000 65536"/>
                  <a:gd name="T15" fmla="*/ 0 w 79"/>
                  <a:gd name="T16" fmla="*/ 0 h 125"/>
                  <a:gd name="T17" fmla="*/ 79 w 79"/>
                  <a:gd name="T18" fmla="*/ 125 h 125"/>
                </a:gdLst>
                <a:ahLst/>
                <a:cxnLst>
                  <a:cxn ang="T10">
                    <a:pos x="T0" y="T1"/>
                  </a:cxn>
                  <a:cxn ang="T11">
                    <a:pos x="T2" y="T3"/>
                  </a:cxn>
                  <a:cxn ang="T12">
                    <a:pos x="T4" y="T5"/>
                  </a:cxn>
                  <a:cxn ang="T13">
                    <a:pos x="T6" y="T7"/>
                  </a:cxn>
                  <a:cxn ang="T14">
                    <a:pos x="T8" y="T9"/>
                  </a:cxn>
                </a:cxnLst>
                <a:rect l="T15" t="T16" r="T17" b="T18"/>
                <a:pathLst>
                  <a:path w="79" h="125">
                    <a:moveTo>
                      <a:pt x="79" y="79"/>
                    </a:moveTo>
                    <a:lnTo>
                      <a:pt x="0" y="125"/>
                    </a:lnTo>
                    <a:lnTo>
                      <a:pt x="0" y="52"/>
                    </a:lnTo>
                    <a:lnTo>
                      <a:pt x="79" y="0"/>
                    </a:lnTo>
                    <a:lnTo>
                      <a:pt x="79" y="79"/>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64" name="Freeform 79"/>
              <p:cNvSpPr>
                <a:spLocks/>
              </p:cNvSpPr>
              <p:nvPr/>
            </p:nvSpPr>
            <p:spPr bwMode="auto">
              <a:xfrm>
                <a:off x="3712" y="1512"/>
                <a:ext cx="3" cy="4"/>
              </a:xfrm>
              <a:custGeom>
                <a:avLst/>
                <a:gdLst>
                  <a:gd name="T0" fmla="*/ 0 w 39"/>
                  <a:gd name="T1" fmla="*/ 51 h 51"/>
                  <a:gd name="T2" fmla="*/ 0 w 39"/>
                  <a:gd name="T3" fmla="*/ 23 h 51"/>
                  <a:gd name="T4" fmla="*/ 39 w 39"/>
                  <a:gd name="T5" fmla="*/ 0 h 51"/>
                  <a:gd name="T6" fmla="*/ 39 w 39"/>
                  <a:gd name="T7" fmla="*/ 26 h 51"/>
                  <a:gd name="T8" fmla="*/ 0 w 39"/>
                  <a:gd name="T9" fmla="*/ 51 h 51"/>
                  <a:gd name="T10" fmla="*/ 0 60000 65536"/>
                  <a:gd name="T11" fmla="*/ 0 60000 65536"/>
                  <a:gd name="T12" fmla="*/ 0 60000 65536"/>
                  <a:gd name="T13" fmla="*/ 0 60000 65536"/>
                  <a:gd name="T14" fmla="*/ 0 60000 65536"/>
                  <a:gd name="T15" fmla="*/ 0 w 39"/>
                  <a:gd name="T16" fmla="*/ 0 h 51"/>
                  <a:gd name="T17" fmla="*/ 39 w 39"/>
                  <a:gd name="T18" fmla="*/ 51 h 51"/>
                </a:gdLst>
                <a:ahLst/>
                <a:cxnLst>
                  <a:cxn ang="T10">
                    <a:pos x="T0" y="T1"/>
                  </a:cxn>
                  <a:cxn ang="T11">
                    <a:pos x="T2" y="T3"/>
                  </a:cxn>
                  <a:cxn ang="T12">
                    <a:pos x="T4" y="T5"/>
                  </a:cxn>
                  <a:cxn ang="T13">
                    <a:pos x="T6" y="T7"/>
                  </a:cxn>
                  <a:cxn ang="T14">
                    <a:pos x="T8" y="T9"/>
                  </a:cxn>
                </a:cxnLst>
                <a:rect l="T15" t="T16" r="T17" b="T18"/>
                <a:pathLst>
                  <a:path w="39" h="51">
                    <a:moveTo>
                      <a:pt x="0" y="51"/>
                    </a:moveTo>
                    <a:lnTo>
                      <a:pt x="0" y="23"/>
                    </a:lnTo>
                    <a:lnTo>
                      <a:pt x="39" y="0"/>
                    </a:lnTo>
                    <a:lnTo>
                      <a:pt x="39" y="26"/>
                    </a:lnTo>
                    <a:lnTo>
                      <a:pt x="0" y="51"/>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65" name="Freeform 80"/>
              <p:cNvSpPr>
                <a:spLocks/>
              </p:cNvSpPr>
              <p:nvPr/>
            </p:nvSpPr>
            <p:spPr bwMode="auto">
              <a:xfrm>
                <a:off x="3699" y="1515"/>
                <a:ext cx="7" cy="11"/>
              </a:xfrm>
              <a:custGeom>
                <a:avLst/>
                <a:gdLst>
                  <a:gd name="T0" fmla="*/ 93 w 93"/>
                  <a:gd name="T1" fmla="*/ 78 h 123"/>
                  <a:gd name="T2" fmla="*/ 0 w 93"/>
                  <a:gd name="T3" fmla="*/ 123 h 123"/>
                  <a:gd name="T4" fmla="*/ 0 w 93"/>
                  <a:gd name="T5" fmla="*/ 46 h 123"/>
                  <a:gd name="T6" fmla="*/ 93 w 93"/>
                  <a:gd name="T7" fmla="*/ 0 h 123"/>
                  <a:gd name="T8" fmla="*/ 93 w 93"/>
                  <a:gd name="T9" fmla="*/ 78 h 123"/>
                  <a:gd name="T10" fmla="*/ 0 60000 65536"/>
                  <a:gd name="T11" fmla="*/ 0 60000 65536"/>
                  <a:gd name="T12" fmla="*/ 0 60000 65536"/>
                  <a:gd name="T13" fmla="*/ 0 60000 65536"/>
                  <a:gd name="T14" fmla="*/ 0 60000 65536"/>
                  <a:gd name="T15" fmla="*/ 0 w 93"/>
                  <a:gd name="T16" fmla="*/ 0 h 123"/>
                  <a:gd name="T17" fmla="*/ 93 w 93"/>
                  <a:gd name="T18" fmla="*/ 123 h 123"/>
                </a:gdLst>
                <a:ahLst/>
                <a:cxnLst>
                  <a:cxn ang="T10">
                    <a:pos x="T0" y="T1"/>
                  </a:cxn>
                  <a:cxn ang="T11">
                    <a:pos x="T2" y="T3"/>
                  </a:cxn>
                  <a:cxn ang="T12">
                    <a:pos x="T4" y="T5"/>
                  </a:cxn>
                  <a:cxn ang="T13">
                    <a:pos x="T6" y="T7"/>
                  </a:cxn>
                  <a:cxn ang="T14">
                    <a:pos x="T8" y="T9"/>
                  </a:cxn>
                </a:cxnLst>
                <a:rect l="T15" t="T16" r="T17" b="T18"/>
                <a:pathLst>
                  <a:path w="93" h="123">
                    <a:moveTo>
                      <a:pt x="93" y="78"/>
                    </a:moveTo>
                    <a:lnTo>
                      <a:pt x="0" y="123"/>
                    </a:lnTo>
                    <a:lnTo>
                      <a:pt x="0" y="46"/>
                    </a:lnTo>
                    <a:lnTo>
                      <a:pt x="93" y="0"/>
                    </a:lnTo>
                    <a:lnTo>
                      <a:pt x="93" y="78"/>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66" name="Freeform 81"/>
              <p:cNvSpPr>
                <a:spLocks/>
              </p:cNvSpPr>
              <p:nvPr/>
            </p:nvSpPr>
            <p:spPr bwMode="auto">
              <a:xfrm>
                <a:off x="3701" y="1518"/>
                <a:ext cx="3" cy="5"/>
              </a:xfrm>
              <a:custGeom>
                <a:avLst/>
                <a:gdLst>
                  <a:gd name="T0" fmla="*/ 51 w 51"/>
                  <a:gd name="T1" fmla="*/ 33 h 55"/>
                  <a:gd name="T2" fmla="*/ 0 w 51"/>
                  <a:gd name="T3" fmla="*/ 55 h 55"/>
                  <a:gd name="T4" fmla="*/ 0 w 51"/>
                  <a:gd name="T5" fmla="*/ 23 h 55"/>
                  <a:gd name="T6" fmla="*/ 51 w 51"/>
                  <a:gd name="T7" fmla="*/ 0 h 55"/>
                  <a:gd name="T8" fmla="*/ 51 w 51"/>
                  <a:gd name="T9" fmla="*/ 33 h 55"/>
                  <a:gd name="T10" fmla="*/ 0 60000 65536"/>
                  <a:gd name="T11" fmla="*/ 0 60000 65536"/>
                  <a:gd name="T12" fmla="*/ 0 60000 65536"/>
                  <a:gd name="T13" fmla="*/ 0 60000 65536"/>
                  <a:gd name="T14" fmla="*/ 0 60000 65536"/>
                  <a:gd name="T15" fmla="*/ 0 w 51"/>
                  <a:gd name="T16" fmla="*/ 0 h 55"/>
                  <a:gd name="T17" fmla="*/ 51 w 51"/>
                  <a:gd name="T18" fmla="*/ 55 h 55"/>
                </a:gdLst>
                <a:ahLst/>
                <a:cxnLst>
                  <a:cxn ang="T10">
                    <a:pos x="T0" y="T1"/>
                  </a:cxn>
                  <a:cxn ang="T11">
                    <a:pos x="T2" y="T3"/>
                  </a:cxn>
                  <a:cxn ang="T12">
                    <a:pos x="T4" y="T5"/>
                  </a:cxn>
                  <a:cxn ang="T13">
                    <a:pos x="T6" y="T7"/>
                  </a:cxn>
                  <a:cxn ang="T14">
                    <a:pos x="T8" y="T9"/>
                  </a:cxn>
                </a:cxnLst>
                <a:rect l="T15" t="T16" r="T17" b="T18"/>
                <a:pathLst>
                  <a:path w="51" h="55">
                    <a:moveTo>
                      <a:pt x="51" y="33"/>
                    </a:moveTo>
                    <a:lnTo>
                      <a:pt x="0" y="55"/>
                    </a:lnTo>
                    <a:lnTo>
                      <a:pt x="0" y="23"/>
                    </a:lnTo>
                    <a:lnTo>
                      <a:pt x="51" y="0"/>
                    </a:lnTo>
                    <a:lnTo>
                      <a:pt x="51" y="33"/>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67" name="Freeform 82"/>
              <p:cNvSpPr>
                <a:spLocks/>
              </p:cNvSpPr>
              <p:nvPr/>
            </p:nvSpPr>
            <p:spPr bwMode="auto">
              <a:xfrm>
                <a:off x="3687" y="1522"/>
                <a:ext cx="8" cy="9"/>
              </a:xfrm>
              <a:custGeom>
                <a:avLst/>
                <a:gdLst>
                  <a:gd name="T0" fmla="*/ 94 w 94"/>
                  <a:gd name="T1" fmla="*/ 61 h 110"/>
                  <a:gd name="T2" fmla="*/ 0 w 94"/>
                  <a:gd name="T3" fmla="*/ 110 h 110"/>
                  <a:gd name="T4" fmla="*/ 0 w 94"/>
                  <a:gd name="T5" fmla="*/ 47 h 110"/>
                  <a:gd name="T6" fmla="*/ 94 w 94"/>
                  <a:gd name="T7" fmla="*/ 0 h 110"/>
                  <a:gd name="T8" fmla="*/ 94 w 94"/>
                  <a:gd name="T9" fmla="*/ 61 h 110"/>
                  <a:gd name="T10" fmla="*/ 0 60000 65536"/>
                  <a:gd name="T11" fmla="*/ 0 60000 65536"/>
                  <a:gd name="T12" fmla="*/ 0 60000 65536"/>
                  <a:gd name="T13" fmla="*/ 0 60000 65536"/>
                  <a:gd name="T14" fmla="*/ 0 60000 65536"/>
                  <a:gd name="T15" fmla="*/ 0 w 94"/>
                  <a:gd name="T16" fmla="*/ 0 h 110"/>
                  <a:gd name="T17" fmla="*/ 94 w 94"/>
                  <a:gd name="T18" fmla="*/ 110 h 110"/>
                </a:gdLst>
                <a:ahLst/>
                <a:cxnLst>
                  <a:cxn ang="T10">
                    <a:pos x="T0" y="T1"/>
                  </a:cxn>
                  <a:cxn ang="T11">
                    <a:pos x="T2" y="T3"/>
                  </a:cxn>
                  <a:cxn ang="T12">
                    <a:pos x="T4" y="T5"/>
                  </a:cxn>
                  <a:cxn ang="T13">
                    <a:pos x="T6" y="T7"/>
                  </a:cxn>
                  <a:cxn ang="T14">
                    <a:pos x="T8" y="T9"/>
                  </a:cxn>
                </a:cxnLst>
                <a:rect l="T15" t="T16" r="T17" b="T18"/>
                <a:pathLst>
                  <a:path w="94" h="110">
                    <a:moveTo>
                      <a:pt x="94" y="61"/>
                    </a:moveTo>
                    <a:lnTo>
                      <a:pt x="0" y="110"/>
                    </a:lnTo>
                    <a:lnTo>
                      <a:pt x="0" y="47"/>
                    </a:lnTo>
                    <a:lnTo>
                      <a:pt x="94" y="0"/>
                    </a:lnTo>
                    <a:lnTo>
                      <a:pt x="94" y="61"/>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68" name="Freeform 83"/>
              <p:cNvSpPr>
                <a:spLocks/>
              </p:cNvSpPr>
              <p:nvPr/>
            </p:nvSpPr>
            <p:spPr bwMode="auto">
              <a:xfrm>
                <a:off x="3690" y="1525"/>
                <a:ext cx="3" cy="4"/>
              </a:xfrm>
              <a:custGeom>
                <a:avLst/>
                <a:gdLst>
                  <a:gd name="T0" fmla="*/ 41 w 41"/>
                  <a:gd name="T1" fmla="*/ 31 h 50"/>
                  <a:gd name="T2" fmla="*/ 0 w 41"/>
                  <a:gd name="T3" fmla="*/ 50 h 50"/>
                  <a:gd name="T4" fmla="*/ 0 w 41"/>
                  <a:gd name="T5" fmla="*/ 19 h 50"/>
                  <a:gd name="T6" fmla="*/ 41 w 41"/>
                  <a:gd name="T7" fmla="*/ 0 h 50"/>
                  <a:gd name="T8" fmla="*/ 41 w 41"/>
                  <a:gd name="T9" fmla="*/ 31 h 50"/>
                  <a:gd name="T10" fmla="*/ 0 60000 65536"/>
                  <a:gd name="T11" fmla="*/ 0 60000 65536"/>
                  <a:gd name="T12" fmla="*/ 0 60000 65536"/>
                  <a:gd name="T13" fmla="*/ 0 60000 65536"/>
                  <a:gd name="T14" fmla="*/ 0 60000 65536"/>
                  <a:gd name="T15" fmla="*/ 0 w 41"/>
                  <a:gd name="T16" fmla="*/ 0 h 50"/>
                  <a:gd name="T17" fmla="*/ 41 w 41"/>
                  <a:gd name="T18" fmla="*/ 50 h 50"/>
                </a:gdLst>
                <a:ahLst/>
                <a:cxnLst>
                  <a:cxn ang="T10">
                    <a:pos x="T0" y="T1"/>
                  </a:cxn>
                  <a:cxn ang="T11">
                    <a:pos x="T2" y="T3"/>
                  </a:cxn>
                  <a:cxn ang="T12">
                    <a:pos x="T4" y="T5"/>
                  </a:cxn>
                  <a:cxn ang="T13">
                    <a:pos x="T6" y="T7"/>
                  </a:cxn>
                  <a:cxn ang="T14">
                    <a:pos x="T8" y="T9"/>
                  </a:cxn>
                </a:cxnLst>
                <a:rect l="T15" t="T16" r="T17" b="T18"/>
                <a:pathLst>
                  <a:path w="41" h="50">
                    <a:moveTo>
                      <a:pt x="41" y="31"/>
                    </a:moveTo>
                    <a:lnTo>
                      <a:pt x="0" y="50"/>
                    </a:lnTo>
                    <a:lnTo>
                      <a:pt x="0" y="19"/>
                    </a:lnTo>
                    <a:lnTo>
                      <a:pt x="41" y="0"/>
                    </a:lnTo>
                    <a:lnTo>
                      <a:pt x="41" y="31"/>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69" name="Freeform 84"/>
              <p:cNvSpPr>
                <a:spLocks/>
              </p:cNvSpPr>
              <p:nvPr/>
            </p:nvSpPr>
            <p:spPr bwMode="auto">
              <a:xfrm>
                <a:off x="3676" y="1528"/>
                <a:ext cx="8" cy="10"/>
              </a:xfrm>
              <a:custGeom>
                <a:avLst/>
                <a:gdLst>
                  <a:gd name="T0" fmla="*/ 93 w 93"/>
                  <a:gd name="T1" fmla="*/ 73 h 118"/>
                  <a:gd name="T2" fmla="*/ 0 w 93"/>
                  <a:gd name="T3" fmla="*/ 118 h 118"/>
                  <a:gd name="T4" fmla="*/ 0 w 93"/>
                  <a:gd name="T5" fmla="*/ 45 h 118"/>
                  <a:gd name="T6" fmla="*/ 93 w 93"/>
                  <a:gd name="T7" fmla="*/ 0 h 118"/>
                  <a:gd name="T8" fmla="*/ 93 w 93"/>
                  <a:gd name="T9" fmla="*/ 73 h 118"/>
                  <a:gd name="T10" fmla="*/ 0 60000 65536"/>
                  <a:gd name="T11" fmla="*/ 0 60000 65536"/>
                  <a:gd name="T12" fmla="*/ 0 60000 65536"/>
                  <a:gd name="T13" fmla="*/ 0 60000 65536"/>
                  <a:gd name="T14" fmla="*/ 0 60000 65536"/>
                  <a:gd name="T15" fmla="*/ 0 w 93"/>
                  <a:gd name="T16" fmla="*/ 0 h 118"/>
                  <a:gd name="T17" fmla="*/ 93 w 93"/>
                  <a:gd name="T18" fmla="*/ 118 h 118"/>
                </a:gdLst>
                <a:ahLst/>
                <a:cxnLst>
                  <a:cxn ang="T10">
                    <a:pos x="T0" y="T1"/>
                  </a:cxn>
                  <a:cxn ang="T11">
                    <a:pos x="T2" y="T3"/>
                  </a:cxn>
                  <a:cxn ang="T12">
                    <a:pos x="T4" y="T5"/>
                  </a:cxn>
                  <a:cxn ang="T13">
                    <a:pos x="T6" y="T7"/>
                  </a:cxn>
                  <a:cxn ang="T14">
                    <a:pos x="T8" y="T9"/>
                  </a:cxn>
                </a:cxnLst>
                <a:rect l="T15" t="T16" r="T17" b="T18"/>
                <a:pathLst>
                  <a:path w="93" h="118">
                    <a:moveTo>
                      <a:pt x="93" y="73"/>
                    </a:moveTo>
                    <a:lnTo>
                      <a:pt x="0" y="118"/>
                    </a:lnTo>
                    <a:lnTo>
                      <a:pt x="0" y="45"/>
                    </a:lnTo>
                    <a:lnTo>
                      <a:pt x="93" y="0"/>
                    </a:lnTo>
                    <a:lnTo>
                      <a:pt x="93" y="73"/>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70" name="Freeform 85"/>
              <p:cNvSpPr>
                <a:spLocks/>
              </p:cNvSpPr>
              <p:nvPr/>
            </p:nvSpPr>
            <p:spPr bwMode="auto">
              <a:xfrm>
                <a:off x="3416" y="1530"/>
                <a:ext cx="6" cy="3"/>
              </a:xfrm>
              <a:custGeom>
                <a:avLst/>
                <a:gdLst>
                  <a:gd name="T0" fmla="*/ 55 w 75"/>
                  <a:gd name="T1" fmla="*/ 22 h 31"/>
                  <a:gd name="T2" fmla="*/ 28 w 75"/>
                  <a:gd name="T3" fmla="*/ 31 h 31"/>
                  <a:gd name="T4" fmla="*/ 18 w 75"/>
                  <a:gd name="T5" fmla="*/ 31 h 31"/>
                  <a:gd name="T6" fmla="*/ 0 w 75"/>
                  <a:gd name="T7" fmla="*/ 2 h 31"/>
                  <a:gd name="T8" fmla="*/ 9 w 75"/>
                  <a:gd name="T9" fmla="*/ 0 h 31"/>
                  <a:gd name="T10" fmla="*/ 75 w 75"/>
                  <a:gd name="T11" fmla="*/ 0 h 31"/>
                  <a:gd name="T12" fmla="*/ 55 w 75"/>
                  <a:gd name="T13" fmla="*/ 22 h 31"/>
                  <a:gd name="T14" fmla="*/ 0 60000 65536"/>
                  <a:gd name="T15" fmla="*/ 0 60000 65536"/>
                  <a:gd name="T16" fmla="*/ 0 60000 65536"/>
                  <a:gd name="T17" fmla="*/ 0 60000 65536"/>
                  <a:gd name="T18" fmla="*/ 0 60000 65536"/>
                  <a:gd name="T19" fmla="*/ 0 60000 65536"/>
                  <a:gd name="T20" fmla="*/ 0 60000 65536"/>
                  <a:gd name="T21" fmla="*/ 0 w 75"/>
                  <a:gd name="T22" fmla="*/ 0 h 31"/>
                  <a:gd name="T23" fmla="*/ 75 w 7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31">
                    <a:moveTo>
                      <a:pt x="55" y="22"/>
                    </a:moveTo>
                    <a:lnTo>
                      <a:pt x="28" y="31"/>
                    </a:lnTo>
                    <a:lnTo>
                      <a:pt x="18" y="31"/>
                    </a:lnTo>
                    <a:lnTo>
                      <a:pt x="0" y="2"/>
                    </a:lnTo>
                    <a:lnTo>
                      <a:pt x="9" y="0"/>
                    </a:lnTo>
                    <a:lnTo>
                      <a:pt x="75" y="0"/>
                    </a:lnTo>
                    <a:lnTo>
                      <a:pt x="55" y="22"/>
                    </a:lnTo>
                    <a:close/>
                  </a:path>
                </a:pathLst>
              </a:custGeom>
              <a:solidFill>
                <a:srgbClr val="FF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71" name="Freeform 86"/>
              <p:cNvSpPr>
                <a:spLocks/>
              </p:cNvSpPr>
              <p:nvPr/>
            </p:nvSpPr>
            <p:spPr bwMode="auto">
              <a:xfrm>
                <a:off x="3678" y="1531"/>
                <a:ext cx="3" cy="4"/>
              </a:xfrm>
              <a:custGeom>
                <a:avLst/>
                <a:gdLst>
                  <a:gd name="T0" fmla="*/ 43 w 43"/>
                  <a:gd name="T1" fmla="*/ 34 h 55"/>
                  <a:gd name="T2" fmla="*/ 0 w 43"/>
                  <a:gd name="T3" fmla="*/ 55 h 55"/>
                  <a:gd name="T4" fmla="*/ 0 w 43"/>
                  <a:gd name="T5" fmla="*/ 20 h 55"/>
                  <a:gd name="T6" fmla="*/ 43 w 43"/>
                  <a:gd name="T7" fmla="*/ 0 h 55"/>
                  <a:gd name="T8" fmla="*/ 43 w 43"/>
                  <a:gd name="T9" fmla="*/ 34 h 55"/>
                  <a:gd name="T10" fmla="*/ 0 60000 65536"/>
                  <a:gd name="T11" fmla="*/ 0 60000 65536"/>
                  <a:gd name="T12" fmla="*/ 0 60000 65536"/>
                  <a:gd name="T13" fmla="*/ 0 60000 65536"/>
                  <a:gd name="T14" fmla="*/ 0 60000 65536"/>
                  <a:gd name="T15" fmla="*/ 0 w 43"/>
                  <a:gd name="T16" fmla="*/ 0 h 55"/>
                  <a:gd name="T17" fmla="*/ 43 w 43"/>
                  <a:gd name="T18" fmla="*/ 55 h 55"/>
                </a:gdLst>
                <a:ahLst/>
                <a:cxnLst>
                  <a:cxn ang="T10">
                    <a:pos x="T0" y="T1"/>
                  </a:cxn>
                  <a:cxn ang="T11">
                    <a:pos x="T2" y="T3"/>
                  </a:cxn>
                  <a:cxn ang="T12">
                    <a:pos x="T4" y="T5"/>
                  </a:cxn>
                  <a:cxn ang="T13">
                    <a:pos x="T6" y="T7"/>
                  </a:cxn>
                  <a:cxn ang="T14">
                    <a:pos x="T8" y="T9"/>
                  </a:cxn>
                </a:cxnLst>
                <a:rect l="T15" t="T16" r="T17" b="T18"/>
                <a:pathLst>
                  <a:path w="43" h="55">
                    <a:moveTo>
                      <a:pt x="43" y="34"/>
                    </a:moveTo>
                    <a:lnTo>
                      <a:pt x="0" y="55"/>
                    </a:lnTo>
                    <a:lnTo>
                      <a:pt x="0" y="20"/>
                    </a:lnTo>
                    <a:lnTo>
                      <a:pt x="43" y="0"/>
                    </a:lnTo>
                    <a:lnTo>
                      <a:pt x="43" y="34"/>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72" name="Freeform 87"/>
              <p:cNvSpPr>
                <a:spLocks/>
              </p:cNvSpPr>
              <p:nvPr/>
            </p:nvSpPr>
            <p:spPr bwMode="auto">
              <a:xfrm>
                <a:off x="3665" y="1534"/>
                <a:ext cx="7" cy="10"/>
              </a:xfrm>
              <a:custGeom>
                <a:avLst/>
                <a:gdLst>
                  <a:gd name="T0" fmla="*/ 80 w 80"/>
                  <a:gd name="T1" fmla="*/ 79 h 121"/>
                  <a:gd name="T2" fmla="*/ 0 w 80"/>
                  <a:gd name="T3" fmla="*/ 121 h 121"/>
                  <a:gd name="T4" fmla="*/ 0 w 80"/>
                  <a:gd name="T5" fmla="*/ 43 h 121"/>
                  <a:gd name="T6" fmla="*/ 80 w 80"/>
                  <a:gd name="T7" fmla="*/ 0 h 121"/>
                  <a:gd name="T8" fmla="*/ 80 w 80"/>
                  <a:gd name="T9" fmla="*/ 79 h 121"/>
                  <a:gd name="T10" fmla="*/ 0 60000 65536"/>
                  <a:gd name="T11" fmla="*/ 0 60000 65536"/>
                  <a:gd name="T12" fmla="*/ 0 60000 65536"/>
                  <a:gd name="T13" fmla="*/ 0 60000 65536"/>
                  <a:gd name="T14" fmla="*/ 0 60000 65536"/>
                  <a:gd name="T15" fmla="*/ 0 w 80"/>
                  <a:gd name="T16" fmla="*/ 0 h 121"/>
                  <a:gd name="T17" fmla="*/ 80 w 80"/>
                  <a:gd name="T18" fmla="*/ 121 h 121"/>
                </a:gdLst>
                <a:ahLst/>
                <a:cxnLst>
                  <a:cxn ang="T10">
                    <a:pos x="T0" y="T1"/>
                  </a:cxn>
                  <a:cxn ang="T11">
                    <a:pos x="T2" y="T3"/>
                  </a:cxn>
                  <a:cxn ang="T12">
                    <a:pos x="T4" y="T5"/>
                  </a:cxn>
                  <a:cxn ang="T13">
                    <a:pos x="T6" y="T7"/>
                  </a:cxn>
                  <a:cxn ang="T14">
                    <a:pos x="T8" y="T9"/>
                  </a:cxn>
                </a:cxnLst>
                <a:rect l="T15" t="T16" r="T17" b="T18"/>
                <a:pathLst>
                  <a:path w="80" h="121">
                    <a:moveTo>
                      <a:pt x="80" y="79"/>
                    </a:moveTo>
                    <a:lnTo>
                      <a:pt x="0" y="121"/>
                    </a:lnTo>
                    <a:lnTo>
                      <a:pt x="0" y="43"/>
                    </a:lnTo>
                    <a:lnTo>
                      <a:pt x="80" y="0"/>
                    </a:lnTo>
                    <a:lnTo>
                      <a:pt x="80" y="79"/>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73" name="Freeform 88"/>
              <p:cNvSpPr>
                <a:spLocks/>
              </p:cNvSpPr>
              <p:nvPr/>
            </p:nvSpPr>
            <p:spPr bwMode="auto">
              <a:xfrm>
                <a:off x="3531" y="1534"/>
                <a:ext cx="172" cy="94"/>
              </a:xfrm>
              <a:custGeom>
                <a:avLst/>
                <a:gdLst>
                  <a:gd name="T0" fmla="*/ 1706 w 2228"/>
                  <a:gd name="T1" fmla="*/ 373 h 1125"/>
                  <a:gd name="T2" fmla="*/ 1361 w 2228"/>
                  <a:gd name="T3" fmla="*/ 591 h 1125"/>
                  <a:gd name="T4" fmla="*/ 1023 w 2228"/>
                  <a:gd name="T5" fmla="*/ 785 h 1125"/>
                  <a:gd name="T6" fmla="*/ 686 w 2228"/>
                  <a:gd name="T7" fmla="*/ 968 h 1125"/>
                  <a:gd name="T8" fmla="*/ 489 w 2228"/>
                  <a:gd name="T9" fmla="*/ 984 h 1125"/>
                  <a:gd name="T10" fmla="*/ 122 w 2228"/>
                  <a:gd name="T11" fmla="*/ 1088 h 1125"/>
                  <a:gd name="T12" fmla="*/ 8 w 2228"/>
                  <a:gd name="T13" fmla="*/ 1125 h 1125"/>
                  <a:gd name="T14" fmla="*/ 0 w 2228"/>
                  <a:gd name="T15" fmla="*/ 1125 h 1125"/>
                  <a:gd name="T16" fmla="*/ 440 w 2228"/>
                  <a:gd name="T17" fmla="*/ 907 h 1125"/>
                  <a:gd name="T18" fmla="*/ 1727 w 2228"/>
                  <a:gd name="T19" fmla="*/ 273 h 1125"/>
                  <a:gd name="T20" fmla="*/ 2228 w 2228"/>
                  <a:gd name="T21" fmla="*/ 0 h 1125"/>
                  <a:gd name="T22" fmla="*/ 1759 w 2228"/>
                  <a:gd name="T23" fmla="*/ 341 h 1125"/>
                  <a:gd name="T24" fmla="*/ 1706 w 2228"/>
                  <a:gd name="T25" fmla="*/ 373 h 1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28"/>
                  <a:gd name="T40" fmla="*/ 0 h 1125"/>
                  <a:gd name="T41" fmla="*/ 2228 w 2228"/>
                  <a:gd name="T42" fmla="*/ 1125 h 11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28" h="1125">
                    <a:moveTo>
                      <a:pt x="1706" y="373"/>
                    </a:moveTo>
                    <a:lnTo>
                      <a:pt x="1361" y="591"/>
                    </a:lnTo>
                    <a:lnTo>
                      <a:pt x="1023" y="785"/>
                    </a:lnTo>
                    <a:lnTo>
                      <a:pt x="686" y="968"/>
                    </a:lnTo>
                    <a:lnTo>
                      <a:pt x="489" y="984"/>
                    </a:lnTo>
                    <a:lnTo>
                      <a:pt x="122" y="1088"/>
                    </a:lnTo>
                    <a:lnTo>
                      <a:pt x="8" y="1125"/>
                    </a:lnTo>
                    <a:lnTo>
                      <a:pt x="0" y="1125"/>
                    </a:lnTo>
                    <a:lnTo>
                      <a:pt x="440" y="907"/>
                    </a:lnTo>
                    <a:lnTo>
                      <a:pt x="1727" y="273"/>
                    </a:lnTo>
                    <a:lnTo>
                      <a:pt x="2228" y="0"/>
                    </a:lnTo>
                    <a:lnTo>
                      <a:pt x="1759" y="341"/>
                    </a:lnTo>
                    <a:lnTo>
                      <a:pt x="1706" y="373"/>
                    </a:lnTo>
                    <a:close/>
                  </a:path>
                </a:pathLst>
              </a:custGeom>
              <a:solidFill>
                <a:srgbClr val="D9D9D9"/>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74" name="Freeform 89"/>
              <p:cNvSpPr>
                <a:spLocks/>
              </p:cNvSpPr>
              <p:nvPr/>
            </p:nvSpPr>
            <p:spPr bwMode="auto">
              <a:xfrm>
                <a:off x="3667" y="1536"/>
                <a:ext cx="3" cy="6"/>
              </a:xfrm>
              <a:custGeom>
                <a:avLst/>
                <a:gdLst>
                  <a:gd name="T0" fmla="*/ 39 w 39"/>
                  <a:gd name="T1" fmla="*/ 39 h 63"/>
                  <a:gd name="T2" fmla="*/ 0 w 39"/>
                  <a:gd name="T3" fmla="*/ 63 h 63"/>
                  <a:gd name="T4" fmla="*/ 0 w 39"/>
                  <a:gd name="T5" fmla="*/ 20 h 63"/>
                  <a:gd name="T6" fmla="*/ 39 w 39"/>
                  <a:gd name="T7" fmla="*/ 0 h 63"/>
                  <a:gd name="T8" fmla="*/ 39 w 39"/>
                  <a:gd name="T9" fmla="*/ 39 h 63"/>
                  <a:gd name="T10" fmla="*/ 0 60000 65536"/>
                  <a:gd name="T11" fmla="*/ 0 60000 65536"/>
                  <a:gd name="T12" fmla="*/ 0 60000 65536"/>
                  <a:gd name="T13" fmla="*/ 0 60000 65536"/>
                  <a:gd name="T14" fmla="*/ 0 60000 65536"/>
                  <a:gd name="T15" fmla="*/ 0 w 39"/>
                  <a:gd name="T16" fmla="*/ 0 h 63"/>
                  <a:gd name="T17" fmla="*/ 39 w 39"/>
                  <a:gd name="T18" fmla="*/ 63 h 63"/>
                </a:gdLst>
                <a:ahLst/>
                <a:cxnLst>
                  <a:cxn ang="T10">
                    <a:pos x="T0" y="T1"/>
                  </a:cxn>
                  <a:cxn ang="T11">
                    <a:pos x="T2" y="T3"/>
                  </a:cxn>
                  <a:cxn ang="T12">
                    <a:pos x="T4" y="T5"/>
                  </a:cxn>
                  <a:cxn ang="T13">
                    <a:pos x="T6" y="T7"/>
                  </a:cxn>
                  <a:cxn ang="T14">
                    <a:pos x="T8" y="T9"/>
                  </a:cxn>
                </a:cxnLst>
                <a:rect l="T15" t="T16" r="T17" b="T18"/>
                <a:pathLst>
                  <a:path w="39" h="63">
                    <a:moveTo>
                      <a:pt x="39" y="39"/>
                    </a:moveTo>
                    <a:lnTo>
                      <a:pt x="0" y="63"/>
                    </a:lnTo>
                    <a:lnTo>
                      <a:pt x="0" y="20"/>
                    </a:lnTo>
                    <a:lnTo>
                      <a:pt x="39" y="0"/>
                    </a:lnTo>
                    <a:lnTo>
                      <a:pt x="39" y="39"/>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75" name="Freeform 90"/>
              <p:cNvSpPr>
                <a:spLocks/>
              </p:cNvSpPr>
              <p:nvPr/>
            </p:nvSpPr>
            <p:spPr bwMode="auto">
              <a:xfrm>
                <a:off x="3656" y="1539"/>
                <a:ext cx="5" cy="11"/>
              </a:xfrm>
              <a:custGeom>
                <a:avLst/>
                <a:gdLst>
                  <a:gd name="T0" fmla="*/ 76 w 76"/>
                  <a:gd name="T1" fmla="*/ 82 h 121"/>
                  <a:gd name="T2" fmla="*/ 0 w 76"/>
                  <a:gd name="T3" fmla="*/ 121 h 121"/>
                  <a:gd name="T4" fmla="*/ 0 w 76"/>
                  <a:gd name="T5" fmla="*/ 37 h 121"/>
                  <a:gd name="T6" fmla="*/ 76 w 76"/>
                  <a:gd name="T7" fmla="*/ 0 h 121"/>
                  <a:gd name="T8" fmla="*/ 76 w 76"/>
                  <a:gd name="T9" fmla="*/ 82 h 121"/>
                  <a:gd name="T10" fmla="*/ 0 60000 65536"/>
                  <a:gd name="T11" fmla="*/ 0 60000 65536"/>
                  <a:gd name="T12" fmla="*/ 0 60000 65536"/>
                  <a:gd name="T13" fmla="*/ 0 60000 65536"/>
                  <a:gd name="T14" fmla="*/ 0 60000 65536"/>
                  <a:gd name="T15" fmla="*/ 0 w 76"/>
                  <a:gd name="T16" fmla="*/ 0 h 121"/>
                  <a:gd name="T17" fmla="*/ 76 w 76"/>
                  <a:gd name="T18" fmla="*/ 121 h 121"/>
                </a:gdLst>
                <a:ahLst/>
                <a:cxnLst>
                  <a:cxn ang="T10">
                    <a:pos x="T0" y="T1"/>
                  </a:cxn>
                  <a:cxn ang="T11">
                    <a:pos x="T2" y="T3"/>
                  </a:cxn>
                  <a:cxn ang="T12">
                    <a:pos x="T4" y="T5"/>
                  </a:cxn>
                  <a:cxn ang="T13">
                    <a:pos x="T6" y="T7"/>
                  </a:cxn>
                  <a:cxn ang="T14">
                    <a:pos x="T8" y="T9"/>
                  </a:cxn>
                </a:cxnLst>
                <a:rect l="T15" t="T16" r="T17" b="T18"/>
                <a:pathLst>
                  <a:path w="76" h="121">
                    <a:moveTo>
                      <a:pt x="76" y="82"/>
                    </a:moveTo>
                    <a:lnTo>
                      <a:pt x="0" y="121"/>
                    </a:lnTo>
                    <a:lnTo>
                      <a:pt x="0" y="37"/>
                    </a:lnTo>
                    <a:lnTo>
                      <a:pt x="76" y="0"/>
                    </a:lnTo>
                    <a:lnTo>
                      <a:pt x="76" y="82"/>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76" name="Freeform 91"/>
              <p:cNvSpPr>
                <a:spLocks/>
              </p:cNvSpPr>
              <p:nvPr/>
            </p:nvSpPr>
            <p:spPr bwMode="auto">
              <a:xfrm>
                <a:off x="3657" y="1542"/>
                <a:ext cx="3" cy="5"/>
              </a:xfrm>
              <a:custGeom>
                <a:avLst/>
                <a:gdLst>
                  <a:gd name="T0" fmla="*/ 0 w 35"/>
                  <a:gd name="T1" fmla="*/ 60 h 60"/>
                  <a:gd name="T2" fmla="*/ 0 w 35"/>
                  <a:gd name="T3" fmla="*/ 19 h 60"/>
                  <a:gd name="T4" fmla="*/ 35 w 35"/>
                  <a:gd name="T5" fmla="*/ 0 h 60"/>
                  <a:gd name="T6" fmla="*/ 35 w 35"/>
                  <a:gd name="T7" fmla="*/ 44 h 60"/>
                  <a:gd name="T8" fmla="*/ 0 w 35"/>
                  <a:gd name="T9" fmla="*/ 60 h 60"/>
                  <a:gd name="T10" fmla="*/ 0 60000 65536"/>
                  <a:gd name="T11" fmla="*/ 0 60000 65536"/>
                  <a:gd name="T12" fmla="*/ 0 60000 65536"/>
                  <a:gd name="T13" fmla="*/ 0 60000 65536"/>
                  <a:gd name="T14" fmla="*/ 0 60000 65536"/>
                  <a:gd name="T15" fmla="*/ 0 w 35"/>
                  <a:gd name="T16" fmla="*/ 0 h 60"/>
                  <a:gd name="T17" fmla="*/ 35 w 35"/>
                  <a:gd name="T18" fmla="*/ 60 h 60"/>
                </a:gdLst>
                <a:ahLst/>
                <a:cxnLst>
                  <a:cxn ang="T10">
                    <a:pos x="T0" y="T1"/>
                  </a:cxn>
                  <a:cxn ang="T11">
                    <a:pos x="T2" y="T3"/>
                  </a:cxn>
                  <a:cxn ang="T12">
                    <a:pos x="T4" y="T5"/>
                  </a:cxn>
                  <a:cxn ang="T13">
                    <a:pos x="T6" y="T7"/>
                  </a:cxn>
                  <a:cxn ang="T14">
                    <a:pos x="T8" y="T9"/>
                  </a:cxn>
                </a:cxnLst>
                <a:rect l="T15" t="T16" r="T17" b="T18"/>
                <a:pathLst>
                  <a:path w="35" h="60">
                    <a:moveTo>
                      <a:pt x="0" y="60"/>
                    </a:moveTo>
                    <a:lnTo>
                      <a:pt x="0" y="19"/>
                    </a:lnTo>
                    <a:lnTo>
                      <a:pt x="35" y="0"/>
                    </a:lnTo>
                    <a:lnTo>
                      <a:pt x="35" y="44"/>
                    </a:lnTo>
                    <a:lnTo>
                      <a:pt x="0" y="60"/>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77" name="Freeform 92"/>
              <p:cNvSpPr>
                <a:spLocks/>
              </p:cNvSpPr>
              <p:nvPr/>
            </p:nvSpPr>
            <p:spPr bwMode="auto">
              <a:xfrm>
                <a:off x="3615" y="1543"/>
                <a:ext cx="67" cy="38"/>
              </a:xfrm>
              <a:custGeom>
                <a:avLst/>
                <a:gdLst>
                  <a:gd name="T0" fmla="*/ 0 w 881"/>
                  <a:gd name="T1" fmla="*/ 450 h 450"/>
                  <a:gd name="T2" fmla="*/ 3 w 881"/>
                  <a:gd name="T3" fmla="*/ 432 h 450"/>
                  <a:gd name="T4" fmla="*/ 881 w 881"/>
                  <a:gd name="T5" fmla="*/ 0 h 450"/>
                  <a:gd name="T6" fmla="*/ 651 w 881"/>
                  <a:gd name="T7" fmla="*/ 120 h 450"/>
                  <a:gd name="T8" fmla="*/ 0 w 881"/>
                  <a:gd name="T9" fmla="*/ 450 h 450"/>
                  <a:gd name="T10" fmla="*/ 0 60000 65536"/>
                  <a:gd name="T11" fmla="*/ 0 60000 65536"/>
                  <a:gd name="T12" fmla="*/ 0 60000 65536"/>
                  <a:gd name="T13" fmla="*/ 0 60000 65536"/>
                  <a:gd name="T14" fmla="*/ 0 60000 65536"/>
                  <a:gd name="T15" fmla="*/ 0 w 881"/>
                  <a:gd name="T16" fmla="*/ 0 h 450"/>
                  <a:gd name="T17" fmla="*/ 881 w 881"/>
                  <a:gd name="T18" fmla="*/ 450 h 450"/>
                </a:gdLst>
                <a:ahLst/>
                <a:cxnLst>
                  <a:cxn ang="T10">
                    <a:pos x="T0" y="T1"/>
                  </a:cxn>
                  <a:cxn ang="T11">
                    <a:pos x="T2" y="T3"/>
                  </a:cxn>
                  <a:cxn ang="T12">
                    <a:pos x="T4" y="T5"/>
                  </a:cxn>
                  <a:cxn ang="T13">
                    <a:pos x="T6" y="T7"/>
                  </a:cxn>
                  <a:cxn ang="T14">
                    <a:pos x="T8" y="T9"/>
                  </a:cxn>
                </a:cxnLst>
                <a:rect l="T15" t="T16" r="T17" b="T18"/>
                <a:pathLst>
                  <a:path w="881" h="450">
                    <a:moveTo>
                      <a:pt x="0" y="450"/>
                    </a:moveTo>
                    <a:lnTo>
                      <a:pt x="3" y="432"/>
                    </a:lnTo>
                    <a:lnTo>
                      <a:pt x="881" y="0"/>
                    </a:lnTo>
                    <a:lnTo>
                      <a:pt x="651" y="120"/>
                    </a:lnTo>
                    <a:lnTo>
                      <a:pt x="0" y="450"/>
                    </a:lnTo>
                    <a:close/>
                  </a:path>
                </a:pathLst>
              </a:custGeom>
              <a:solidFill>
                <a:srgbClr val="00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78" name="Freeform 93"/>
              <p:cNvSpPr>
                <a:spLocks/>
              </p:cNvSpPr>
              <p:nvPr/>
            </p:nvSpPr>
            <p:spPr bwMode="auto">
              <a:xfrm>
                <a:off x="3644" y="1546"/>
                <a:ext cx="6" cy="10"/>
              </a:xfrm>
              <a:custGeom>
                <a:avLst/>
                <a:gdLst>
                  <a:gd name="T0" fmla="*/ 84 w 85"/>
                  <a:gd name="T1" fmla="*/ 81 h 125"/>
                  <a:gd name="T2" fmla="*/ 0 w 85"/>
                  <a:gd name="T3" fmla="*/ 125 h 125"/>
                  <a:gd name="T4" fmla="*/ 0 w 85"/>
                  <a:gd name="T5" fmla="*/ 47 h 125"/>
                  <a:gd name="T6" fmla="*/ 85 w 85"/>
                  <a:gd name="T7" fmla="*/ 0 h 125"/>
                  <a:gd name="T8" fmla="*/ 84 w 85"/>
                  <a:gd name="T9" fmla="*/ 81 h 125"/>
                  <a:gd name="T10" fmla="*/ 0 60000 65536"/>
                  <a:gd name="T11" fmla="*/ 0 60000 65536"/>
                  <a:gd name="T12" fmla="*/ 0 60000 65536"/>
                  <a:gd name="T13" fmla="*/ 0 60000 65536"/>
                  <a:gd name="T14" fmla="*/ 0 60000 65536"/>
                  <a:gd name="T15" fmla="*/ 0 w 85"/>
                  <a:gd name="T16" fmla="*/ 0 h 125"/>
                  <a:gd name="T17" fmla="*/ 85 w 85"/>
                  <a:gd name="T18" fmla="*/ 125 h 125"/>
                </a:gdLst>
                <a:ahLst/>
                <a:cxnLst>
                  <a:cxn ang="T10">
                    <a:pos x="T0" y="T1"/>
                  </a:cxn>
                  <a:cxn ang="T11">
                    <a:pos x="T2" y="T3"/>
                  </a:cxn>
                  <a:cxn ang="T12">
                    <a:pos x="T4" y="T5"/>
                  </a:cxn>
                  <a:cxn ang="T13">
                    <a:pos x="T6" y="T7"/>
                  </a:cxn>
                  <a:cxn ang="T14">
                    <a:pos x="T8" y="T9"/>
                  </a:cxn>
                </a:cxnLst>
                <a:rect l="T15" t="T16" r="T17" b="T18"/>
                <a:pathLst>
                  <a:path w="85" h="125">
                    <a:moveTo>
                      <a:pt x="84" y="81"/>
                    </a:moveTo>
                    <a:lnTo>
                      <a:pt x="0" y="125"/>
                    </a:lnTo>
                    <a:lnTo>
                      <a:pt x="0" y="47"/>
                    </a:lnTo>
                    <a:lnTo>
                      <a:pt x="85" y="0"/>
                    </a:lnTo>
                    <a:lnTo>
                      <a:pt x="84" y="81"/>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79" name="Freeform 94"/>
              <p:cNvSpPr>
                <a:spLocks/>
              </p:cNvSpPr>
              <p:nvPr/>
            </p:nvSpPr>
            <p:spPr bwMode="auto">
              <a:xfrm>
                <a:off x="3645" y="1548"/>
                <a:ext cx="4" cy="5"/>
              </a:xfrm>
              <a:custGeom>
                <a:avLst/>
                <a:gdLst>
                  <a:gd name="T0" fmla="*/ 0 w 43"/>
                  <a:gd name="T1" fmla="*/ 54 h 54"/>
                  <a:gd name="T2" fmla="*/ 0 w 43"/>
                  <a:gd name="T3" fmla="*/ 24 h 54"/>
                  <a:gd name="T4" fmla="*/ 43 w 43"/>
                  <a:gd name="T5" fmla="*/ 0 h 54"/>
                  <a:gd name="T6" fmla="*/ 43 w 43"/>
                  <a:gd name="T7" fmla="*/ 32 h 54"/>
                  <a:gd name="T8" fmla="*/ 0 w 43"/>
                  <a:gd name="T9" fmla="*/ 54 h 54"/>
                  <a:gd name="T10" fmla="*/ 0 60000 65536"/>
                  <a:gd name="T11" fmla="*/ 0 60000 65536"/>
                  <a:gd name="T12" fmla="*/ 0 60000 65536"/>
                  <a:gd name="T13" fmla="*/ 0 60000 65536"/>
                  <a:gd name="T14" fmla="*/ 0 60000 65536"/>
                  <a:gd name="T15" fmla="*/ 0 w 43"/>
                  <a:gd name="T16" fmla="*/ 0 h 54"/>
                  <a:gd name="T17" fmla="*/ 43 w 43"/>
                  <a:gd name="T18" fmla="*/ 54 h 54"/>
                </a:gdLst>
                <a:ahLst/>
                <a:cxnLst>
                  <a:cxn ang="T10">
                    <a:pos x="T0" y="T1"/>
                  </a:cxn>
                  <a:cxn ang="T11">
                    <a:pos x="T2" y="T3"/>
                  </a:cxn>
                  <a:cxn ang="T12">
                    <a:pos x="T4" y="T5"/>
                  </a:cxn>
                  <a:cxn ang="T13">
                    <a:pos x="T6" y="T7"/>
                  </a:cxn>
                  <a:cxn ang="T14">
                    <a:pos x="T8" y="T9"/>
                  </a:cxn>
                </a:cxnLst>
                <a:rect l="T15" t="T16" r="T17" b="T18"/>
                <a:pathLst>
                  <a:path w="43" h="54">
                    <a:moveTo>
                      <a:pt x="0" y="54"/>
                    </a:moveTo>
                    <a:lnTo>
                      <a:pt x="0" y="24"/>
                    </a:lnTo>
                    <a:lnTo>
                      <a:pt x="43" y="0"/>
                    </a:lnTo>
                    <a:lnTo>
                      <a:pt x="43" y="32"/>
                    </a:lnTo>
                    <a:lnTo>
                      <a:pt x="0" y="54"/>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80" name="Freeform 95"/>
              <p:cNvSpPr>
                <a:spLocks/>
              </p:cNvSpPr>
              <p:nvPr/>
            </p:nvSpPr>
            <p:spPr bwMode="auto">
              <a:xfrm>
                <a:off x="3634" y="1551"/>
                <a:ext cx="6" cy="10"/>
              </a:xfrm>
              <a:custGeom>
                <a:avLst/>
                <a:gdLst>
                  <a:gd name="T0" fmla="*/ 85 w 85"/>
                  <a:gd name="T1" fmla="*/ 79 h 119"/>
                  <a:gd name="T2" fmla="*/ 0 w 85"/>
                  <a:gd name="T3" fmla="*/ 119 h 119"/>
                  <a:gd name="T4" fmla="*/ 1 w 85"/>
                  <a:gd name="T5" fmla="*/ 42 h 119"/>
                  <a:gd name="T6" fmla="*/ 85 w 85"/>
                  <a:gd name="T7" fmla="*/ 0 h 119"/>
                  <a:gd name="T8" fmla="*/ 85 w 85"/>
                  <a:gd name="T9" fmla="*/ 79 h 119"/>
                  <a:gd name="T10" fmla="*/ 0 60000 65536"/>
                  <a:gd name="T11" fmla="*/ 0 60000 65536"/>
                  <a:gd name="T12" fmla="*/ 0 60000 65536"/>
                  <a:gd name="T13" fmla="*/ 0 60000 65536"/>
                  <a:gd name="T14" fmla="*/ 0 60000 65536"/>
                  <a:gd name="T15" fmla="*/ 0 w 85"/>
                  <a:gd name="T16" fmla="*/ 0 h 119"/>
                  <a:gd name="T17" fmla="*/ 85 w 85"/>
                  <a:gd name="T18" fmla="*/ 119 h 119"/>
                </a:gdLst>
                <a:ahLst/>
                <a:cxnLst>
                  <a:cxn ang="T10">
                    <a:pos x="T0" y="T1"/>
                  </a:cxn>
                  <a:cxn ang="T11">
                    <a:pos x="T2" y="T3"/>
                  </a:cxn>
                  <a:cxn ang="T12">
                    <a:pos x="T4" y="T5"/>
                  </a:cxn>
                  <a:cxn ang="T13">
                    <a:pos x="T6" y="T7"/>
                  </a:cxn>
                  <a:cxn ang="T14">
                    <a:pos x="T8" y="T9"/>
                  </a:cxn>
                </a:cxnLst>
                <a:rect l="T15" t="T16" r="T17" b="T18"/>
                <a:pathLst>
                  <a:path w="85" h="119">
                    <a:moveTo>
                      <a:pt x="85" y="79"/>
                    </a:moveTo>
                    <a:lnTo>
                      <a:pt x="0" y="119"/>
                    </a:lnTo>
                    <a:lnTo>
                      <a:pt x="1" y="42"/>
                    </a:lnTo>
                    <a:lnTo>
                      <a:pt x="85" y="0"/>
                    </a:lnTo>
                    <a:lnTo>
                      <a:pt x="85" y="79"/>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81" name="Freeform 96"/>
              <p:cNvSpPr>
                <a:spLocks/>
              </p:cNvSpPr>
              <p:nvPr/>
            </p:nvSpPr>
            <p:spPr bwMode="auto">
              <a:xfrm>
                <a:off x="3635" y="1553"/>
                <a:ext cx="4" cy="6"/>
              </a:xfrm>
              <a:custGeom>
                <a:avLst/>
                <a:gdLst>
                  <a:gd name="T0" fmla="*/ 50 w 50"/>
                  <a:gd name="T1" fmla="*/ 41 h 66"/>
                  <a:gd name="T2" fmla="*/ 0 w 50"/>
                  <a:gd name="T3" fmla="*/ 66 h 66"/>
                  <a:gd name="T4" fmla="*/ 0 w 50"/>
                  <a:gd name="T5" fmla="*/ 25 h 66"/>
                  <a:gd name="T6" fmla="*/ 50 w 50"/>
                  <a:gd name="T7" fmla="*/ 0 h 66"/>
                  <a:gd name="T8" fmla="*/ 50 w 50"/>
                  <a:gd name="T9" fmla="*/ 41 h 66"/>
                  <a:gd name="T10" fmla="*/ 0 60000 65536"/>
                  <a:gd name="T11" fmla="*/ 0 60000 65536"/>
                  <a:gd name="T12" fmla="*/ 0 60000 65536"/>
                  <a:gd name="T13" fmla="*/ 0 60000 65536"/>
                  <a:gd name="T14" fmla="*/ 0 60000 65536"/>
                  <a:gd name="T15" fmla="*/ 0 w 50"/>
                  <a:gd name="T16" fmla="*/ 0 h 66"/>
                  <a:gd name="T17" fmla="*/ 50 w 50"/>
                  <a:gd name="T18" fmla="*/ 66 h 66"/>
                </a:gdLst>
                <a:ahLst/>
                <a:cxnLst>
                  <a:cxn ang="T10">
                    <a:pos x="T0" y="T1"/>
                  </a:cxn>
                  <a:cxn ang="T11">
                    <a:pos x="T2" y="T3"/>
                  </a:cxn>
                  <a:cxn ang="T12">
                    <a:pos x="T4" y="T5"/>
                  </a:cxn>
                  <a:cxn ang="T13">
                    <a:pos x="T6" y="T7"/>
                  </a:cxn>
                  <a:cxn ang="T14">
                    <a:pos x="T8" y="T9"/>
                  </a:cxn>
                </a:cxnLst>
                <a:rect l="T15" t="T16" r="T17" b="T18"/>
                <a:pathLst>
                  <a:path w="50" h="66">
                    <a:moveTo>
                      <a:pt x="50" y="41"/>
                    </a:moveTo>
                    <a:lnTo>
                      <a:pt x="0" y="66"/>
                    </a:lnTo>
                    <a:lnTo>
                      <a:pt x="0" y="25"/>
                    </a:lnTo>
                    <a:lnTo>
                      <a:pt x="50" y="0"/>
                    </a:lnTo>
                    <a:lnTo>
                      <a:pt x="50" y="41"/>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82" name="Freeform 97"/>
              <p:cNvSpPr>
                <a:spLocks/>
              </p:cNvSpPr>
              <p:nvPr/>
            </p:nvSpPr>
            <p:spPr bwMode="auto">
              <a:xfrm>
                <a:off x="3607" y="1555"/>
                <a:ext cx="8" cy="6"/>
              </a:xfrm>
              <a:custGeom>
                <a:avLst/>
                <a:gdLst>
                  <a:gd name="T0" fmla="*/ 99 w 99"/>
                  <a:gd name="T1" fmla="*/ 29 h 67"/>
                  <a:gd name="T2" fmla="*/ 8 w 99"/>
                  <a:gd name="T3" fmla="*/ 67 h 67"/>
                  <a:gd name="T4" fmla="*/ 0 w 99"/>
                  <a:gd name="T5" fmla="*/ 67 h 67"/>
                  <a:gd name="T6" fmla="*/ 0 w 99"/>
                  <a:gd name="T7" fmla="*/ 51 h 67"/>
                  <a:gd name="T8" fmla="*/ 96 w 99"/>
                  <a:gd name="T9" fmla="*/ 0 h 67"/>
                  <a:gd name="T10" fmla="*/ 99 w 99"/>
                  <a:gd name="T11" fmla="*/ 16 h 67"/>
                  <a:gd name="T12" fmla="*/ 99 w 99"/>
                  <a:gd name="T13" fmla="*/ 29 h 67"/>
                  <a:gd name="T14" fmla="*/ 0 60000 65536"/>
                  <a:gd name="T15" fmla="*/ 0 60000 65536"/>
                  <a:gd name="T16" fmla="*/ 0 60000 65536"/>
                  <a:gd name="T17" fmla="*/ 0 60000 65536"/>
                  <a:gd name="T18" fmla="*/ 0 60000 65536"/>
                  <a:gd name="T19" fmla="*/ 0 60000 65536"/>
                  <a:gd name="T20" fmla="*/ 0 60000 65536"/>
                  <a:gd name="T21" fmla="*/ 0 w 99"/>
                  <a:gd name="T22" fmla="*/ 0 h 67"/>
                  <a:gd name="T23" fmla="*/ 99 w 99"/>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67">
                    <a:moveTo>
                      <a:pt x="99" y="29"/>
                    </a:moveTo>
                    <a:lnTo>
                      <a:pt x="8" y="67"/>
                    </a:lnTo>
                    <a:lnTo>
                      <a:pt x="0" y="67"/>
                    </a:lnTo>
                    <a:lnTo>
                      <a:pt x="0" y="51"/>
                    </a:lnTo>
                    <a:lnTo>
                      <a:pt x="96" y="0"/>
                    </a:lnTo>
                    <a:lnTo>
                      <a:pt x="99" y="16"/>
                    </a:lnTo>
                    <a:lnTo>
                      <a:pt x="99" y="29"/>
                    </a:lnTo>
                    <a:close/>
                  </a:path>
                </a:pathLst>
              </a:custGeom>
              <a:solidFill>
                <a:srgbClr val="FF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83" name="Freeform 98"/>
              <p:cNvSpPr>
                <a:spLocks/>
              </p:cNvSpPr>
              <p:nvPr/>
            </p:nvSpPr>
            <p:spPr bwMode="auto">
              <a:xfrm>
                <a:off x="3624" y="1557"/>
                <a:ext cx="5" cy="9"/>
              </a:xfrm>
              <a:custGeom>
                <a:avLst/>
                <a:gdLst>
                  <a:gd name="T0" fmla="*/ 74 w 74"/>
                  <a:gd name="T1" fmla="*/ 0 h 115"/>
                  <a:gd name="T2" fmla="*/ 74 w 74"/>
                  <a:gd name="T3" fmla="*/ 77 h 115"/>
                  <a:gd name="T4" fmla="*/ 0 w 74"/>
                  <a:gd name="T5" fmla="*/ 115 h 115"/>
                  <a:gd name="T6" fmla="*/ 0 w 74"/>
                  <a:gd name="T7" fmla="*/ 36 h 115"/>
                  <a:gd name="T8" fmla="*/ 74 w 74"/>
                  <a:gd name="T9" fmla="*/ 0 h 115"/>
                  <a:gd name="T10" fmla="*/ 0 60000 65536"/>
                  <a:gd name="T11" fmla="*/ 0 60000 65536"/>
                  <a:gd name="T12" fmla="*/ 0 60000 65536"/>
                  <a:gd name="T13" fmla="*/ 0 60000 65536"/>
                  <a:gd name="T14" fmla="*/ 0 60000 65536"/>
                  <a:gd name="T15" fmla="*/ 0 w 74"/>
                  <a:gd name="T16" fmla="*/ 0 h 115"/>
                  <a:gd name="T17" fmla="*/ 74 w 74"/>
                  <a:gd name="T18" fmla="*/ 115 h 115"/>
                </a:gdLst>
                <a:ahLst/>
                <a:cxnLst>
                  <a:cxn ang="T10">
                    <a:pos x="T0" y="T1"/>
                  </a:cxn>
                  <a:cxn ang="T11">
                    <a:pos x="T2" y="T3"/>
                  </a:cxn>
                  <a:cxn ang="T12">
                    <a:pos x="T4" y="T5"/>
                  </a:cxn>
                  <a:cxn ang="T13">
                    <a:pos x="T6" y="T7"/>
                  </a:cxn>
                  <a:cxn ang="T14">
                    <a:pos x="T8" y="T9"/>
                  </a:cxn>
                </a:cxnLst>
                <a:rect l="T15" t="T16" r="T17" b="T18"/>
                <a:pathLst>
                  <a:path w="74" h="115">
                    <a:moveTo>
                      <a:pt x="74" y="0"/>
                    </a:moveTo>
                    <a:lnTo>
                      <a:pt x="74" y="77"/>
                    </a:lnTo>
                    <a:lnTo>
                      <a:pt x="0" y="115"/>
                    </a:lnTo>
                    <a:lnTo>
                      <a:pt x="0" y="36"/>
                    </a:lnTo>
                    <a:lnTo>
                      <a:pt x="74" y="0"/>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84" name="Freeform 99"/>
              <p:cNvSpPr>
                <a:spLocks/>
              </p:cNvSpPr>
              <p:nvPr/>
            </p:nvSpPr>
            <p:spPr bwMode="auto">
              <a:xfrm>
                <a:off x="3243" y="1558"/>
                <a:ext cx="41" cy="31"/>
              </a:xfrm>
              <a:custGeom>
                <a:avLst/>
                <a:gdLst>
                  <a:gd name="T0" fmla="*/ 523 w 523"/>
                  <a:gd name="T1" fmla="*/ 26 h 375"/>
                  <a:gd name="T2" fmla="*/ 66 w 523"/>
                  <a:gd name="T3" fmla="*/ 339 h 375"/>
                  <a:gd name="T4" fmla="*/ 9 w 523"/>
                  <a:gd name="T5" fmla="*/ 375 h 375"/>
                  <a:gd name="T6" fmla="*/ 0 w 523"/>
                  <a:gd name="T7" fmla="*/ 375 h 375"/>
                  <a:gd name="T8" fmla="*/ 388 w 523"/>
                  <a:gd name="T9" fmla="*/ 103 h 375"/>
                  <a:gd name="T10" fmla="*/ 519 w 523"/>
                  <a:gd name="T11" fmla="*/ 0 h 375"/>
                  <a:gd name="T12" fmla="*/ 523 w 523"/>
                  <a:gd name="T13" fmla="*/ 12 h 375"/>
                  <a:gd name="T14" fmla="*/ 523 w 523"/>
                  <a:gd name="T15" fmla="*/ 26 h 375"/>
                  <a:gd name="T16" fmla="*/ 0 60000 65536"/>
                  <a:gd name="T17" fmla="*/ 0 60000 65536"/>
                  <a:gd name="T18" fmla="*/ 0 60000 65536"/>
                  <a:gd name="T19" fmla="*/ 0 60000 65536"/>
                  <a:gd name="T20" fmla="*/ 0 60000 65536"/>
                  <a:gd name="T21" fmla="*/ 0 60000 65536"/>
                  <a:gd name="T22" fmla="*/ 0 60000 65536"/>
                  <a:gd name="T23" fmla="*/ 0 60000 65536"/>
                  <a:gd name="T24" fmla="*/ 0 w 523"/>
                  <a:gd name="T25" fmla="*/ 0 h 375"/>
                  <a:gd name="T26" fmla="*/ 523 w 523"/>
                  <a:gd name="T27" fmla="*/ 375 h 3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3" h="375">
                    <a:moveTo>
                      <a:pt x="523" y="26"/>
                    </a:moveTo>
                    <a:lnTo>
                      <a:pt x="66" y="339"/>
                    </a:lnTo>
                    <a:lnTo>
                      <a:pt x="9" y="375"/>
                    </a:lnTo>
                    <a:lnTo>
                      <a:pt x="0" y="375"/>
                    </a:lnTo>
                    <a:lnTo>
                      <a:pt x="388" y="103"/>
                    </a:lnTo>
                    <a:lnTo>
                      <a:pt x="519" y="0"/>
                    </a:lnTo>
                    <a:lnTo>
                      <a:pt x="523" y="12"/>
                    </a:lnTo>
                    <a:lnTo>
                      <a:pt x="523" y="26"/>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85" name="Freeform 100"/>
              <p:cNvSpPr>
                <a:spLocks/>
              </p:cNvSpPr>
              <p:nvPr/>
            </p:nvSpPr>
            <p:spPr bwMode="auto">
              <a:xfrm>
                <a:off x="3625" y="1560"/>
                <a:ext cx="3" cy="4"/>
              </a:xfrm>
              <a:custGeom>
                <a:avLst/>
                <a:gdLst>
                  <a:gd name="T0" fmla="*/ 37 w 37"/>
                  <a:gd name="T1" fmla="*/ 35 h 48"/>
                  <a:gd name="T2" fmla="*/ 0 w 37"/>
                  <a:gd name="T3" fmla="*/ 48 h 48"/>
                  <a:gd name="T4" fmla="*/ 0 w 37"/>
                  <a:gd name="T5" fmla="*/ 16 h 48"/>
                  <a:gd name="T6" fmla="*/ 37 w 37"/>
                  <a:gd name="T7" fmla="*/ 0 h 48"/>
                  <a:gd name="T8" fmla="*/ 37 w 37"/>
                  <a:gd name="T9" fmla="*/ 35 h 48"/>
                  <a:gd name="T10" fmla="*/ 0 60000 65536"/>
                  <a:gd name="T11" fmla="*/ 0 60000 65536"/>
                  <a:gd name="T12" fmla="*/ 0 60000 65536"/>
                  <a:gd name="T13" fmla="*/ 0 60000 65536"/>
                  <a:gd name="T14" fmla="*/ 0 60000 65536"/>
                  <a:gd name="T15" fmla="*/ 0 w 37"/>
                  <a:gd name="T16" fmla="*/ 0 h 48"/>
                  <a:gd name="T17" fmla="*/ 37 w 37"/>
                  <a:gd name="T18" fmla="*/ 48 h 48"/>
                </a:gdLst>
                <a:ahLst/>
                <a:cxnLst>
                  <a:cxn ang="T10">
                    <a:pos x="T0" y="T1"/>
                  </a:cxn>
                  <a:cxn ang="T11">
                    <a:pos x="T2" y="T3"/>
                  </a:cxn>
                  <a:cxn ang="T12">
                    <a:pos x="T4" y="T5"/>
                  </a:cxn>
                  <a:cxn ang="T13">
                    <a:pos x="T6" y="T7"/>
                  </a:cxn>
                  <a:cxn ang="T14">
                    <a:pos x="T8" y="T9"/>
                  </a:cxn>
                </a:cxnLst>
                <a:rect l="T15" t="T16" r="T17" b="T18"/>
                <a:pathLst>
                  <a:path w="37" h="48">
                    <a:moveTo>
                      <a:pt x="37" y="35"/>
                    </a:moveTo>
                    <a:lnTo>
                      <a:pt x="0" y="48"/>
                    </a:lnTo>
                    <a:lnTo>
                      <a:pt x="0" y="16"/>
                    </a:lnTo>
                    <a:lnTo>
                      <a:pt x="37" y="0"/>
                    </a:lnTo>
                    <a:lnTo>
                      <a:pt x="37" y="35"/>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86" name="Freeform 101"/>
              <p:cNvSpPr>
                <a:spLocks/>
              </p:cNvSpPr>
              <p:nvPr/>
            </p:nvSpPr>
            <p:spPr bwMode="auto">
              <a:xfrm>
                <a:off x="3604" y="1560"/>
                <a:ext cx="11" cy="22"/>
              </a:xfrm>
              <a:custGeom>
                <a:avLst/>
                <a:gdLst>
                  <a:gd name="T0" fmla="*/ 110 w 132"/>
                  <a:gd name="T1" fmla="*/ 206 h 255"/>
                  <a:gd name="T2" fmla="*/ 13 w 132"/>
                  <a:gd name="T3" fmla="*/ 255 h 255"/>
                  <a:gd name="T4" fmla="*/ 0 w 132"/>
                  <a:gd name="T5" fmla="*/ 255 h 255"/>
                  <a:gd name="T6" fmla="*/ 32 w 132"/>
                  <a:gd name="T7" fmla="*/ 43 h 255"/>
                  <a:gd name="T8" fmla="*/ 118 w 132"/>
                  <a:gd name="T9" fmla="*/ 0 h 255"/>
                  <a:gd name="T10" fmla="*/ 132 w 132"/>
                  <a:gd name="T11" fmla="*/ 0 h 255"/>
                  <a:gd name="T12" fmla="*/ 110 w 132"/>
                  <a:gd name="T13" fmla="*/ 206 h 255"/>
                  <a:gd name="T14" fmla="*/ 0 60000 65536"/>
                  <a:gd name="T15" fmla="*/ 0 60000 65536"/>
                  <a:gd name="T16" fmla="*/ 0 60000 65536"/>
                  <a:gd name="T17" fmla="*/ 0 60000 65536"/>
                  <a:gd name="T18" fmla="*/ 0 60000 65536"/>
                  <a:gd name="T19" fmla="*/ 0 60000 65536"/>
                  <a:gd name="T20" fmla="*/ 0 60000 65536"/>
                  <a:gd name="T21" fmla="*/ 0 w 132"/>
                  <a:gd name="T22" fmla="*/ 0 h 255"/>
                  <a:gd name="T23" fmla="*/ 132 w 132"/>
                  <a:gd name="T24" fmla="*/ 255 h 2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255">
                    <a:moveTo>
                      <a:pt x="110" y="206"/>
                    </a:moveTo>
                    <a:lnTo>
                      <a:pt x="13" y="255"/>
                    </a:lnTo>
                    <a:lnTo>
                      <a:pt x="0" y="255"/>
                    </a:lnTo>
                    <a:lnTo>
                      <a:pt x="32" y="43"/>
                    </a:lnTo>
                    <a:lnTo>
                      <a:pt x="118" y="0"/>
                    </a:lnTo>
                    <a:lnTo>
                      <a:pt x="132" y="0"/>
                    </a:lnTo>
                    <a:lnTo>
                      <a:pt x="110" y="206"/>
                    </a:lnTo>
                    <a:close/>
                  </a:path>
                </a:pathLst>
              </a:custGeom>
              <a:solidFill>
                <a:srgbClr val="FF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87" name="Freeform 102"/>
              <p:cNvSpPr>
                <a:spLocks/>
              </p:cNvSpPr>
              <p:nvPr/>
            </p:nvSpPr>
            <p:spPr bwMode="auto">
              <a:xfrm>
                <a:off x="3252" y="1564"/>
                <a:ext cx="31" cy="23"/>
              </a:xfrm>
              <a:custGeom>
                <a:avLst/>
                <a:gdLst>
                  <a:gd name="T0" fmla="*/ 284 w 398"/>
                  <a:gd name="T1" fmla="*/ 257 h 276"/>
                  <a:gd name="T2" fmla="*/ 190 w 398"/>
                  <a:gd name="T3" fmla="*/ 245 h 276"/>
                  <a:gd name="T4" fmla="*/ 0 w 398"/>
                  <a:gd name="T5" fmla="*/ 276 h 276"/>
                  <a:gd name="T6" fmla="*/ 398 w 398"/>
                  <a:gd name="T7" fmla="*/ 0 h 276"/>
                  <a:gd name="T8" fmla="*/ 398 w 398"/>
                  <a:gd name="T9" fmla="*/ 234 h 276"/>
                  <a:gd name="T10" fmla="*/ 284 w 398"/>
                  <a:gd name="T11" fmla="*/ 257 h 276"/>
                  <a:gd name="T12" fmla="*/ 0 60000 65536"/>
                  <a:gd name="T13" fmla="*/ 0 60000 65536"/>
                  <a:gd name="T14" fmla="*/ 0 60000 65536"/>
                  <a:gd name="T15" fmla="*/ 0 60000 65536"/>
                  <a:gd name="T16" fmla="*/ 0 60000 65536"/>
                  <a:gd name="T17" fmla="*/ 0 60000 65536"/>
                  <a:gd name="T18" fmla="*/ 0 w 398"/>
                  <a:gd name="T19" fmla="*/ 0 h 276"/>
                  <a:gd name="T20" fmla="*/ 398 w 398"/>
                  <a:gd name="T21" fmla="*/ 276 h 276"/>
                </a:gdLst>
                <a:ahLst/>
                <a:cxnLst>
                  <a:cxn ang="T12">
                    <a:pos x="T0" y="T1"/>
                  </a:cxn>
                  <a:cxn ang="T13">
                    <a:pos x="T2" y="T3"/>
                  </a:cxn>
                  <a:cxn ang="T14">
                    <a:pos x="T4" y="T5"/>
                  </a:cxn>
                  <a:cxn ang="T15">
                    <a:pos x="T6" y="T7"/>
                  </a:cxn>
                  <a:cxn ang="T16">
                    <a:pos x="T8" y="T9"/>
                  </a:cxn>
                  <a:cxn ang="T17">
                    <a:pos x="T10" y="T11"/>
                  </a:cxn>
                </a:cxnLst>
                <a:rect l="T18" t="T19" r="T20" b="T21"/>
                <a:pathLst>
                  <a:path w="398" h="276">
                    <a:moveTo>
                      <a:pt x="284" y="257"/>
                    </a:moveTo>
                    <a:lnTo>
                      <a:pt x="190" y="245"/>
                    </a:lnTo>
                    <a:lnTo>
                      <a:pt x="0" y="276"/>
                    </a:lnTo>
                    <a:lnTo>
                      <a:pt x="398" y="0"/>
                    </a:lnTo>
                    <a:lnTo>
                      <a:pt x="398" y="234"/>
                    </a:lnTo>
                    <a:lnTo>
                      <a:pt x="284" y="257"/>
                    </a:lnTo>
                    <a:close/>
                  </a:path>
                </a:pathLst>
              </a:custGeom>
              <a:solidFill>
                <a:srgbClr val="ABABAB"/>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88" name="Freeform 103"/>
              <p:cNvSpPr>
                <a:spLocks/>
              </p:cNvSpPr>
              <p:nvPr/>
            </p:nvSpPr>
            <p:spPr bwMode="auto">
              <a:xfrm>
                <a:off x="3497" y="1565"/>
                <a:ext cx="107" cy="73"/>
              </a:xfrm>
              <a:custGeom>
                <a:avLst/>
                <a:gdLst>
                  <a:gd name="T0" fmla="*/ 1369 w 1392"/>
                  <a:gd name="T1" fmla="*/ 192 h 866"/>
                  <a:gd name="T2" fmla="*/ 1349 w 1392"/>
                  <a:gd name="T3" fmla="*/ 223 h 866"/>
                  <a:gd name="T4" fmla="*/ 1229 w 1392"/>
                  <a:gd name="T5" fmla="*/ 277 h 866"/>
                  <a:gd name="T6" fmla="*/ 902 w 1392"/>
                  <a:gd name="T7" fmla="*/ 432 h 866"/>
                  <a:gd name="T8" fmla="*/ 896 w 1392"/>
                  <a:gd name="T9" fmla="*/ 442 h 866"/>
                  <a:gd name="T10" fmla="*/ 457 w 1392"/>
                  <a:gd name="T11" fmla="*/ 649 h 866"/>
                  <a:gd name="T12" fmla="*/ 413 w 1392"/>
                  <a:gd name="T13" fmla="*/ 664 h 866"/>
                  <a:gd name="T14" fmla="*/ 395 w 1392"/>
                  <a:gd name="T15" fmla="*/ 681 h 866"/>
                  <a:gd name="T16" fmla="*/ 172 w 1392"/>
                  <a:gd name="T17" fmla="*/ 790 h 866"/>
                  <a:gd name="T18" fmla="*/ 0 w 1392"/>
                  <a:gd name="T19" fmla="*/ 866 h 866"/>
                  <a:gd name="T20" fmla="*/ 0 w 1392"/>
                  <a:gd name="T21" fmla="*/ 807 h 866"/>
                  <a:gd name="T22" fmla="*/ 10 w 1392"/>
                  <a:gd name="T23" fmla="*/ 768 h 866"/>
                  <a:gd name="T24" fmla="*/ 23 w 1392"/>
                  <a:gd name="T25" fmla="*/ 630 h 866"/>
                  <a:gd name="T26" fmla="*/ 370 w 1392"/>
                  <a:gd name="T27" fmla="*/ 474 h 866"/>
                  <a:gd name="T28" fmla="*/ 666 w 1392"/>
                  <a:gd name="T29" fmla="*/ 336 h 866"/>
                  <a:gd name="T30" fmla="*/ 1138 w 1392"/>
                  <a:gd name="T31" fmla="*/ 120 h 866"/>
                  <a:gd name="T32" fmla="*/ 1384 w 1392"/>
                  <a:gd name="T33" fmla="*/ 0 h 866"/>
                  <a:gd name="T34" fmla="*/ 1392 w 1392"/>
                  <a:gd name="T35" fmla="*/ 19 h 866"/>
                  <a:gd name="T36" fmla="*/ 1369 w 1392"/>
                  <a:gd name="T37" fmla="*/ 192 h 8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92"/>
                  <a:gd name="T58" fmla="*/ 0 h 866"/>
                  <a:gd name="T59" fmla="*/ 1392 w 1392"/>
                  <a:gd name="T60" fmla="*/ 866 h 8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92" h="866">
                    <a:moveTo>
                      <a:pt x="1369" y="192"/>
                    </a:moveTo>
                    <a:lnTo>
                      <a:pt x="1349" y="223"/>
                    </a:lnTo>
                    <a:lnTo>
                      <a:pt x="1229" y="277"/>
                    </a:lnTo>
                    <a:lnTo>
                      <a:pt x="902" y="432"/>
                    </a:lnTo>
                    <a:lnTo>
                      <a:pt x="896" y="442"/>
                    </a:lnTo>
                    <a:lnTo>
                      <a:pt x="457" y="649"/>
                    </a:lnTo>
                    <a:lnTo>
                      <a:pt x="413" y="664"/>
                    </a:lnTo>
                    <a:lnTo>
                      <a:pt x="395" y="681"/>
                    </a:lnTo>
                    <a:lnTo>
                      <a:pt x="172" y="790"/>
                    </a:lnTo>
                    <a:lnTo>
                      <a:pt x="0" y="866"/>
                    </a:lnTo>
                    <a:lnTo>
                      <a:pt x="0" y="807"/>
                    </a:lnTo>
                    <a:lnTo>
                      <a:pt x="10" y="768"/>
                    </a:lnTo>
                    <a:lnTo>
                      <a:pt x="23" y="630"/>
                    </a:lnTo>
                    <a:lnTo>
                      <a:pt x="370" y="474"/>
                    </a:lnTo>
                    <a:lnTo>
                      <a:pt x="666" y="336"/>
                    </a:lnTo>
                    <a:lnTo>
                      <a:pt x="1138" y="120"/>
                    </a:lnTo>
                    <a:lnTo>
                      <a:pt x="1384" y="0"/>
                    </a:lnTo>
                    <a:lnTo>
                      <a:pt x="1392" y="19"/>
                    </a:lnTo>
                    <a:lnTo>
                      <a:pt x="1369" y="192"/>
                    </a:lnTo>
                    <a:close/>
                  </a:path>
                </a:pathLst>
              </a:custGeom>
              <a:solidFill>
                <a:srgbClr val="FF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89" name="Freeform 104"/>
              <p:cNvSpPr>
                <a:spLocks/>
              </p:cNvSpPr>
              <p:nvPr/>
            </p:nvSpPr>
            <p:spPr bwMode="auto">
              <a:xfrm>
                <a:off x="3608" y="1565"/>
                <a:ext cx="5" cy="10"/>
              </a:xfrm>
              <a:custGeom>
                <a:avLst/>
                <a:gdLst>
                  <a:gd name="T0" fmla="*/ 59 w 68"/>
                  <a:gd name="T1" fmla="*/ 97 h 119"/>
                  <a:gd name="T2" fmla="*/ 0 w 68"/>
                  <a:gd name="T3" fmla="*/ 119 h 119"/>
                  <a:gd name="T4" fmla="*/ 12 w 68"/>
                  <a:gd name="T5" fmla="*/ 29 h 119"/>
                  <a:gd name="T6" fmla="*/ 68 w 68"/>
                  <a:gd name="T7" fmla="*/ 0 h 119"/>
                  <a:gd name="T8" fmla="*/ 59 w 68"/>
                  <a:gd name="T9" fmla="*/ 97 h 119"/>
                  <a:gd name="T10" fmla="*/ 0 60000 65536"/>
                  <a:gd name="T11" fmla="*/ 0 60000 65536"/>
                  <a:gd name="T12" fmla="*/ 0 60000 65536"/>
                  <a:gd name="T13" fmla="*/ 0 60000 65536"/>
                  <a:gd name="T14" fmla="*/ 0 60000 65536"/>
                  <a:gd name="T15" fmla="*/ 0 w 68"/>
                  <a:gd name="T16" fmla="*/ 0 h 119"/>
                  <a:gd name="T17" fmla="*/ 68 w 68"/>
                  <a:gd name="T18" fmla="*/ 119 h 119"/>
                </a:gdLst>
                <a:ahLst/>
                <a:cxnLst>
                  <a:cxn ang="T10">
                    <a:pos x="T0" y="T1"/>
                  </a:cxn>
                  <a:cxn ang="T11">
                    <a:pos x="T2" y="T3"/>
                  </a:cxn>
                  <a:cxn ang="T12">
                    <a:pos x="T4" y="T5"/>
                  </a:cxn>
                  <a:cxn ang="T13">
                    <a:pos x="T6" y="T7"/>
                  </a:cxn>
                  <a:cxn ang="T14">
                    <a:pos x="T8" y="T9"/>
                  </a:cxn>
                </a:cxnLst>
                <a:rect l="T15" t="T16" r="T17" b="T18"/>
                <a:pathLst>
                  <a:path w="68" h="119">
                    <a:moveTo>
                      <a:pt x="59" y="97"/>
                    </a:moveTo>
                    <a:lnTo>
                      <a:pt x="0" y="119"/>
                    </a:lnTo>
                    <a:lnTo>
                      <a:pt x="12" y="29"/>
                    </a:lnTo>
                    <a:lnTo>
                      <a:pt x="68" y="0"/>
                    </a:lnTo>
                    <a:lnTo>
                      <a:pt x="59" y="97"/>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90" name="Freeform 105"/>
              <p:cNvSpPr>
                <a:spLocks/>
              </p:cNvSpPr>
              <p:nvPr/>
            </p:nvSpPr>
            <p:spPr bwMode="auto">
              <a:xfrm>
                <a:off x="3588" y="1574"/>
                <a:ext cx="7" cy="12"/>
              </a:xfrm>
              <a:custGeom>
                <a:avLst/>
                <a:gdLst>
                  <a:gd name="T0" fmla="*/ 93 w 93"/>
                  <a:gd name="T1" fmla="*/ 0 h 141"/>
                  <a:gd name="T2" fmla="*/ 93 w 93"/>
                  <a:gd name="T3" fmla="*/ 101 h 141"/>
                  <a:gd name="T4" fmla="*/ 0 w 93"/>
                  <a:gd name="T5" fmla="*/ 141 h 141"/>
                  <a:gd name="T6" fmla="*/ 0 w 93"/>
                  <a:gd name="T7" fmla="*/ 47 h 141"/>
                  <a:gd name="T8" fmla="*/ 93 w 93"/>
                  <a:gd name="T9" fmla="*/ 0 h 141"/>
                  <a:gd name="T10" fmla="*/ 0 60000 65536"/>
                  <a:gd name="T11" fmla="*/ 0 60000 65536"/>
                  <a:gd name="T12" fmla="*/ 0 60000 65536"/>
                  <a:gd name="T13" fmla="*/ 0 60000 65536"/>
                  <a:gd name="T14" fmla="*/ 0 60000 65536"/>
                  <a:gd name="T15" fmla="*/ 0 w 93"/>
                  <a:gd name="T16" fmla="*/ 0 h 141"/>
                  <a:gd name="T17" fmla="*/ 93 w 93"/>
                  <a:gd name="T18" fmla="*/ 141 h 141"/>
                </a:gdLst>
                <a:ahLst/>
                <a:cxnLst>
                  <a:cxn ang="T10">
                    <a:pos x="T0" y="T1"/>
                  </a:cxn>
                  <a:cxn ang="T11">
                    <a:pos x="T2" y="T3"/>
                  </a:cxn>
                  <a:cxn ang="T12">
                    <a:pos x="T4" y="T5"/>
                  </a:cxn>
                  <a:cxn ang="T13">
                    <a:pos x="T6" y="T7"/>
                  </a:cxn>
                  <a:cxn ang="T14">
                    <a:pos x="T8" y="T9"/>
                  </a:cxn>
                </a:cxnLst>
                <a:rect l="T15" t="T16" r="T17" b="T18"/>
                <a:pathLst>
                  <a:path w="93" h="141">
                    <a:moveTo>
                      <a:pt x="93" y="0"/>
                    </a:moveTo>
                    <a:lnTo>
                      <a:pt x="93" y="101"/>
                    </a:lnTo>
                    <a:lnTo>
                      <a:pt x="0" y="141"/>
                    </a:lnTo>
                    <a:lnTo>
                      <a:pt x="0" y="47"/>
                    </a:lnTo>
                    <a:lnTo>
                      <a:pt x="93" y="0"/>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91" name="Freeform 106"/>
              <p:cNvSpPr>
                <a:spLocks/>
              </p:cNvSpPr>
              <p:nvPr/>
            </p:nvSpPr>
            <p:spPr bwMode="auto">
              <a:xfrm>
                <a:off x="3589" y="1578"/>
                <a:ext cx="4" cy="5"/>
              </a:xfrm>
              <a:custGeom>
                <a:avLst/>
                <a:gdLst>
                  <a:gd name="T0" fmla="*/ 0 w 50"/>
                  <a:gd name="T1" fmla="*/ 60 h 60"/>
                  <a:gd name="T2" fmla="*/ 0 w 50"/>
                  <a:gd name="T3" fmla="*/ 23 h 60"/>
                  <a:gd name="T4" fmla="*/ 50 w 50"/>
                  <a:gd name="T5" fmla="*/ 0 h 60"/>
                  <a:gd name="T6" fmla="*/ 50 w 50"/>
                  <a:gd name="T7" fmla="*/ 39 h 60"/>
                  <a:gd name="T8" fmla="*/ 0 w 50"/>
                  <a:gd name="T9" fmla="*/ 60 h 60"/>
                  <a:gd name="T10" fmla="*/ 0 60000 65536"/>
                  <a:gd name="T11" fmla="*/ 0 60000 65536"/>
                  <a:gd name="T12" fmla="*/ 0 60000 65536"/>
                  <a:gd name="T13" fmla="*/ 0 60000 65536"/>
                  <a:gd name="T14" fmla="*/ 0 60000 65536"/>
                  <a:gd name="T15" fmla="*/ 0 w 50"/>
                  <a:gd name="T16" fmla="*/ 0 h 60"/>
                  <a:gd name="T17" fmla="*/ 50 w 50"/>
                  <a:gd name="T18" fmla="*/ 60 h 60"/>
                </a:gdLst>
                <a:ahLst/>
                <a:cxnLst>
                  <a:cxn ang="T10">
                    <a:pos x="T0" y="T1"/>
                  </a:cxn>
                  <a:cxn ang="T11">
                    <a:pos x="T2" y="T3"/>
                  </a:cxn>
                  <a:cxn ang="T12">
                    <a:pos x="T4" y="T5"/>
                  </a:cxn>
                  <a:cxn ang="T13">
                    <a:pos x="T6" y="T7"/>
                  </a:cxn>
                  <a:cxn ang="T14">
                    <a:pos x="T8" y="T9"/>
                  </a:cxn>
                </a:cxnLst>
                <a:rect l="T15" t="T16" r="T17" b="T18"/>
                <a:pathLst>
                  <a:path w="50" h="60">
                    <a:moveTo>
                      <a:pt x="0" y="60"/>
                    </a:moveTo>
                    <a:lnTo>
                      <a:pt x="0" y="23"/>
                    </a:lnTo>
                    <a:lnTo>
                      <a:pt x="50" y="0"/>
                    </a:lnTo>
                    <a:lnTo>
                      <a:pt x="50" y="39"/>
                    </a:lnTo>
                    <a:lnTo>
                      <a:pt x="0" y="60"/>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92" name="Freeform 107"/>
              <p:cNvSpPr>
                <a:spLocks/>
              </p:cNvSpPr>
              <p:nvPr/>
            </p:nvSpPr>
            <p:spPr bwMode="auto">
              <a:xfrm>
                <a:off x="3578" y="1579"/>
                <a:ext cx="7" cy="11"/>
              </a:xfrm>
              <a:custGeom>
                <a:avLst/>
                <a:gdLst>
                  <a:gd name="T0" fmla="*/ 92 w 92"/>
                  <a:gd name="T1" fmla="*/ 94 h 133"/>
                  <a:gd name="T2" fmla="*/ 0 w 92"/>
                  <a:gd name="T3" fmla="*/ 133 h 133"/>
                  <a:gd name="T4" fmla="*/ 0 w 92"/>
                  <a:gd name="T5" fmla="*/ 40 h 133"/>
                  <a:gd name="T6" fmla="*/ 92 w 92"/>
                  <a:gd name="T7" fmla="*/ 0 h 133"/>
                  <a:gd name="T8" fmla="*/ 92 w 92"/>
                  <a:gd name="T9" fmla="*/ 94 h 133"/>
                  <a:gd name="T10" fmla="*/ 0 60000 65536"/>
                  <a:gd name="T11" fmla="*/ 0 60000 65536"/>
                  <a:gd name="T12" fmla="*/ 0 60000 65536"/>
                  <a:gd name="T13" fmla="*/ 0 60000 65536"/>
                  <a:gd name="T14" fmla="*/ 0 60000 65536"/>
                  <a:gd name="T15" fmla="*/ 0 w 92"/>
                  <a:gd name="T16" fmla="*/ 0 h 133"/>
                  <a:gd name="T17" fmla="*/ 92 w 92"/>
                  <a:gd name="T18" fmla="*/ 133 h 133"/>
                </a:gdLst>
                <a:ahLst/>
                <a:cxnLst>
                  <a:cxn ang="T10">
                    <a:pos x="T0" y="T1"/>
                  </a:cxn>
                  <a:cxn ang="T11">
                    <a:pos x="T2" y="T3"/>
                  </a:cxn>
                  <a:cxn ang="T12">
                    <a:pos x="T4" y="T5"/>
                  </a:cxn>
                  <a:cxn ang="T13">
                    <a:pos x="T6" y="T7"/>
                  </a:cxn>
                  <a:cxn ang="T14">
                    <a:pos x="T8" y="T9"/>
                  </a:cxn>
                </a:cxnLst>
                <a:rect l="T15" t="T16" r="T17" b="T18"/>
                <a:pathLst>
                  <a:path w="92" h="133">
                    <a:moveTo>
                      <a:pt x="92" y="94"/>
                    </a:moveTo>
                    <a:lnTo>
                      <a:pt x="0" y="133"/>
                    </a:lnTo>
                    <a:lnTo>
                      <a:pt x="0" y="40"/>
                    </a:lnTo>
                    <a:lnTo>
                      <a:pt x="92" y="0"/>
                    </a:lnTo>
                    <a:lnTo>
                      <a:pt x="92" y="94"/>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93" name="Freeform 108"/>
              <p:cNvSpPr>
                <a:spLocks/>
              </p:cNvSpPr>
              <p:nvPr/>
            </p:nvSpPr>
            <p:spPr bwMode="auto">
              <a:xfrm>
                <a:off x="3605" y="1580"/>
                <a:ext cx="7" cy="6"/>
              </a:xfrm>
              <a:custGeom>
                <a:avLst/>
                <a:gdLst>
                  <a:gd name="T0" fmla="*/ 0 w 98"/>
                  <a:gd name="T1" fmla="*/ 63 h 63"/>
                  <a:gd name="T2" fmla="*/ 0 w 98"/>
                  <a:gd name="T3" fmla="*/ 49 h 63"/>
                  <a:gd name="T4" fmla="*/ 98 w 98"/>
                  <a:gd name="T5" fmla="*/ 0 h 63"/>
                  <a:gd name="T6" fmla="*/ 93 w 98"/>
                  <a:gd name="T7" fmla="*/ 17 h 63"/>
                  <a:gd name="T8" fmla="*/ 0 w 98"/>
                  <a:gd name="T9" fmla="*/ 63 h 63"/>
                  <a:gd name="T10" fmla="*/ 0 60000 65536"/>
                  <a:gd name="T11" fmla="*/ 0 60000 65536"/>
                  <a:gd name="T12" fmla="*/ 0 60000 65536"/>
                  <a:gd name="T13" fmla="*/ 0 60000 65536"/>
                  <a:gd name="T14" fmla="*/ 0 60000 65536"/>
                  <a:gd name="T15" fmla="*/ 0 w 98"/>
                  <a:gd name="T16" fmla="*/ 0 h 63"/>
                  <a:gd name="T17" fmla="*/ 98 w 98"/>
                  <a:gd name="T18" fmla="*/ 63 h 63"/>
                </a:gdLst>
                <a:ahLst/>
                <a:cxnLst>
                  <a:cxn ang="T10">
                    <a:pos x="T0" y="T1"/>
                  </a:cxn>
                  <a:cxn ang="T11">
                    <a:pos x="T2" y="T3"/>
                  </a:cxn>
                  <a:cxn ang="T12">
                    <a:pos x="T4" y="T5"/>
                  </a:cxn>
                  <a:cxn ang="T13">
                    <a:pos x="T6" y="T7"/>
                  </a:cxn>
                  <a:cxn ang="T14">
                    <a:pos x="T8" y="T9"/>
                  </a:cxn>
                </a:cxnLst>
                <a:rect l="T15" t="T16" r="T17" b="T18"/>
                <a:pathLst>
                  <a:path w="98" h="63">
                    <a:moveTo>
                      <a:pt x="0" y="63"/>
                    </a:moveTo>
                    <a:lnTo>
                      <a:pt x="0" y="49"/>
                    </a:lnTo>
                    <a:lnTo>
                      <a:pt x="98" y="0"/>
                    </a:lnTo>
                    <a:lnTo>
                      <a:pt x="93" y="17"/>
                    </a:lnTo>
                    <a:lnTo>
                      <a:pt x="0" y="63"/>
                    </a:lnTo>
                    <a:close/>
                  </a:path>
                </a:pathLst>
              </a:custGeom>
              <a:solidFill>
                <a:srgbClr val="00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94" name="Freeform 109"/>
              <p:cNvSpPr>
                <a:spLocks/>
              </p:cNvSpPr>
              <p:nvPr/>
            </p:nvSpPr>
            <p:spPr bwMode="auto">
              <a:xfrm>
                <a:off x="3580" y="1582"/>
                <a:ext cx="3" cy="5"/>
              </a:xfrm>
              <a:custGeom>
                <a:avLst/>
                <a:gdLst>
                  <a:gd name="T0" fmla="*/ 45 w 45"/>
                  <a:gd name="T1" fmla="*/ 41 h 59"/>
                  <a:gd name="T2" fmla="*/ 0 w 45"/>
                  <a:gd name="T3" fmla="*/ 59 h 59"/>
                  <a:gd name="T4" fmla="*/ 0 w 45"/>
                  <a:gd name="T5" fmla="*/ 18 h 59"/>
                  <a:gd name="T6" fmla="*/ 45 w 45"/>
                  <a:gd name="T7" fmla="*/ 0 h 59"/>
                  <a:gd name="T8" fmla="*/ 45 w 45"/>
                  <a:gd name="T9" fmla="*/ 41 h 59"/>
                  <a:gd name="T10" fmla="*/ 0 60000 65536"/>
                  <a:gd name="T11" fmla="*/ 0 60000 65536"/>
                  <a:gd name="T12" fmla="*/ 0 60000 65536"/>
                  <a:gd name="T13" fmla="*/ 0 60000 65536"/>
                  <a:gd name="T14" fmla="*/ 0 60000 65536"/>
                  <a:gd name="T15" fmla="*/ 0 w 45"/>
                  <a:gd name="T16" fmla="*/ 0 h 59"/>
                  <a:gd name="T17" fmla="*/ 45 w 45"/>
                  <a:gd name="T18" fmla="*/ 59 h 59"/>
                </a:gdLst>
                <a:ahLst/>
                <a:cxnLst>
                  <a:cxn ang="T10">
                    <a:pos x="T0" y="T1"/>
                  </a:cxn>
                  <a:cxn ang="T11">
                    <a:pos x="T2" y="T3"/>
                  </a:cxn>
                  <a:cxn ang="T12">
                    <a:pos x="T4" y="T5"/>
                  </a:cxn>
                  <a:cxn ang="T13">
                    <a:pos x="T6" y="T7"/>
                  </a:cxn>
                  <a:cxn ang="T14">
                    <a:pos x="T8" y="T9"/>
                  </a:cxn>
                </a:cxnLst>
                <a:rect l="T15" t="T16" r="T17" b="T18"/>
                <a:pathLst>
                  <a:path w="45" h="59">
                    <a:moveTo>
                      <a:pt x="45" y="41"/>
                    </a:moveTo>
                    <a:lnTo>
                      <a:pt x="0" y="59"/>
                    </a:lnTo>
                    <a:lnTo>
                      <a:pt x="0" y="18"/>
                    </a:lnTo>
                    <a:lnTo>
                      <a:pt x="45" y="0"/>
                    </a:lnTo>
                    <a:lnTo>
                      <a:pt x="45" y="41"/>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95" name="Freeform 110"/>
              <p:cNvSpPr>
                <a:spLocks/>
              </p:cNvSpPr>
              <p:nvPr/>
            </p:nvSpPr>
            <p:spPr bwMode="auto">
              <a:xfrm>
                <a:off x="3566" y="1585"/>
                <a:ext cx="8" cy="11"/>
              </a:xfrm>
              <a:custGeom>
                <a:avLst/>
                <a:gdLst>
                  <a:gd name="T0" fmla="*/ 103 w 103"/>
                  <a:gd name="T1" fmla="*/ 91 h 134"/>
                  <a:gd name="T2" fmla="*/ 0 w 103"/>
                  <a:gd name="T3" fmla="*/ 134 h 134"/>
                  <a:gd name="T4" fmla="*/ 1 w 103"/>
                  <a:gd name="T5" fmla="*/ 44 h 134"/>
                  <a:gd name="T6" fmla="*/ 103 w 103"/>
                  <a:gd name="T7" fmla="*/ 0 h 134"/>
                  <a:gd name="T8" fmla="*/ 103 w 103"/>
                  <a:gd name="T9" fmla="*/ 91 h 134"/>
                  <a:gd name="T10" fmla="*/ 0 60000 65536"/>
                  <a:gd name="T11" fmla="*/ 0 60000 65536"/>
                  <a:gd name="T12" fmla="*/ 0 60000 65536"/>
                  <a:gd name="T13" fmla="*/ 0 60000 65536"/>
                  <a:gd name="T14" fmla="*/ 0 60000 65536"/>
                  <a:gd name="T15" fmla="*/ 0 w 103"/>
                  <a:gd name="T16" fmla="*/ 0 h 134"/>
                  <a:gd name="T17" fmla="*/ 103 w 103"/>
                  <a:gd name="T18" fmla="*/ 134 h 134"/>
                </a:gdLst>
                <a:ahLst/>
                <a:cxnLst>
                  <a:cxn ang="T10">
                    <a:pos x="T0" y="T1"/>
                  </a:cxn>
                  <a:cxn ang="T11">
                    <a:pos x="T2" y="T3"/>
                  </a:cxn>
                  <a:cxn ang="T12">
                    <a:pos x="T4" y="T5"/>
                  </a:cxn>
                  <a:cxn ang="T13">
                    <a:pos x="T6" y="T7"/>
                  </a:cxn>
                  <a:cxn ang="T14">
                    <a:pos x="T8" y="T9"/>
                  </a:cxn>
                </a:cxnLst>
                <a:rect l="T15" t="T16" r="T17" b="T18"/>
                <a:pathLst>
                  <a:path w="103" h="134">
                    <a:moveTo>
                      <a:pt x="103" y="91"/>
                    </a:moveTo>
                    <a:lnTo>
                      <a:pt x="0" y="134"/>
                    </a:lnTo>
                    <a:lnTo>
                      <a:pt x="1" y="44"/>
                    </a:lnTo>
                    <a:lnTo>
                      <a:pt x="103" y="0"/>
                    </a:lnTo>
                    <a:lnTo>
                      <a:pt x="103" y="91"/>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96" name="Freeform 111"/>
              <p:cNvSpPr>
                <a:spLocks/>
              </p:cNvSpPr>
              <p:nvPr/>
            </p:nvSpPr>
            <p:spPr bwMode="auto">
              <a:xfrm>
                <a:off x="3496" y="1586"/>
                <a:ext cx="106" cy="57"/>
              </a:xfrm>
              <a:custGeom>
                <a:avLst/>
                <a:gdLst>
                  <a:gd name="T0" fmla="*/ 1373 w 1373"/>
                  <a:gd name="T1" fmla="*/ 14 h 689"/>
                  <a:gd name="T2" fmla="*/ 0 w 1373"/>
                  <a:gd name="T3" fmla="*/ 689 h 689"/>
                  <a:gd name="T4" fmla="*/ 0 w 1373"/>
                  <a:gd name="T5" fmla="*/ 667 h 689"/>
                  <a:gd name="T6" fmla="*/ 509 w 1373"/>
                  <a:gd name="T7" fmla="*/ 414 h 689"/>
                  <a:gd name="T8" fmla="*/ 1369 w 1373"/>
                  <a:gd name="T9" fmla="*/ 0 h 689"/>
                  <a:gd name="T10" fmla="*/ 1373 w 1373"/>
                  <a:gd name="T11" fmla="*/ 5 h 689"/>
                  <a:gd name="T12" fmla="*/ 1373 w 1373"/>
                  <a:gd name="T13" fmla="*/ 14 h 689"/>
                  <a:gd name="T14" fmla="*/ 0 60000 65536"/>
                  <a:gd name="T15" fmla="*/ 0 60000 65536"/>
                  <a:gd name="T16" fmla="*/ 0 60000 65536"/>
                  <a:gd name="T17" fmla="*/ 0 60000 65536"/>
                  <a:gd name="T18" fmla="*/ 0 60000 65536"/>
                  <a:gd name="T19" fmla="*/ 0 60000 65536"/>
                  <a:gd name="T20" fmla="*/ 0 60000 65536"/>
                  <a:gd name="T21" fmla="*/ 0 w 1373"/>
                  <a:gd name="T22" fmla="*/ 0 h 689"/>
                  <a:gd name="T23" fmla="*/ 1373 w 1373"/>
                  <a:gd name="T24" fmla="*/ 689 h 6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3" h="689">
                    <a:moveTo>
                      <a:pt x="1373" y="14"/>
                    </a:moveTo>
                    <a:lnTo>
                      <a:pt x="0" y="689"/>
                    </a:lnTo>
                    <a:lnTo>
                      <a:pt x="0" y="667"/>
                    </a:lnTo>
                    <a:lnTo>
                      <a:pt x="509" y="414"/>
                    </a:lnTo>
                    <a:lnTo>
                      <a:pt x="1369" y="0"/>
                    </a:lnTo>
                    <a:lnTo>
                      <a:pt x="1373" y="5"/>
                    </a:lnTo>
                    <a:lnTo>
                      <a:pt x="1373" y="14"/>
                    </a:lnTo>
                    <a:close/>
                  </a:path>
                </a:pathLst>
              </a:custGeom>
              <a:solidFill>
                <a:srgbClr val="00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97" name="Freeform 112"/>
              <p:cNvSpPr>
                <a:spLocks/>
              </p:cNvSpPr>
              <p:nvPr/>
            </p:nvSpPr>
            <p:spPr bwMode="auto">
              <a:xfrm>
                <a:off x="3226" y="1587"/>
                <a:ext cx="57" cy="44"/>
              </a:xfrm>
              <a:custGeom>
                <a:avLst/>
                <a:gdLst>
                  <a:gd name="T0" fmla="*/ 737 w 740"/>
                  <a:gd name="T1" fmla="*/ 165 h 529"/>
                  <a:gd name="T2" fmla="*/ 706 w 740"/>
                  <a:gd name="T3" fmla="*/ 207 h 529"/>
                  <a:gd name="T4" fmla="*/ 688 w 740"/>
                  <a:gd name="T5" fmla="*/ 220 h 529"/>
                  <a:gd name="T6" fmla="*/ 678 w 740"/>
                  <a:gd name="T7" fmla="*/ 207 h 529"/>
                  <a:gd name="T8" fmla="*/ 634 w 740"/>
                  <a:gd name="T9" fmla="*/ 220 h 529"/>
                  <a:gd name="T10" fmla="*/ 575 w 740"/>
                  <a:gd name="T11" fmla="*/ 275 h 529"/>
                  <a:gd name="T12" fmla="*/ 282 w 740"/>
                  <a:gd name="T13" fmla="*/ 393 h 529"/>
                  <a:gd name="T14" fmla="*/ 240 w 740"/>
                  <a:gd name="T15" fmla="*/ 404 h 529"/>
                  <a:gd name="T16" fmla="*/ 231 w 740"/>
                  <a:gd name="T17" fmla="*/ 404 h 529"/>
                  <a:gd name="T18" fmla="*/ 226 w 740"/>
                  <a:gd name="T19" fmla="*/ 430 h 529"/>
                  <a:gd name="T20" fmla="*/ 215 w 740"/>
                  <a:gd name="T21" fmla="*/ 521 h 529"/>
                  <a:gd name="T22" fmla="*/ 211 w 740"/>
                  <a:gd name="T23" fmla="*/ 525 h 529"/>
                  <a:gd name="T24" fmla="*/ 211 w 740"/>
                  <a:gd name="T25" fmla="*/ 529 h 529"/>
                  <a:gd name="T26" fmla="*/ 202 w 740"/>
                  <a:gd name="T27" fmla="*/ 397 h 529"/>
                  <a:gd name="T28" fmla="*/ 145 w 740"/>
                  <a:gd name="T29" fmla="*/ 249 h 529"/>
                  <a:gd name="T30" fmla="*/ 65 w 740"/>
                  <a:gd name="T31" fmla="*/ 150 h 529"/>
                  <a:gd name="T32" fmla="*/ 0 w 740"/>
                  <a:gd name="T33" fmla="*/ 108 h 529"/>
                  <a:gd name="T34" fmla="*/ 122 w 740"/>
                  <a:gd name="T35" fmla="*/ 38 h 529"/>
                  <a:gd name="T36" fmla="*/ 226 w 740"/>
                  <a:gd name="T37" fmla="*/ 4 h 529"/>
                  <a:gd name="T38" fmla="*/ 211 w 740"/>
                  <a:gd name="T39" fmla="*/ 6 h 529"/>
                  <a:gd name="T40" fmla="*/ 206 w 740"/>
                  <a:gd name="T41" fmla="*/ 6 h 529"/>
                  <a:gd name="T42" fmla="*/ 197 w 740"/>
                  <a:gd name="T43" fmla="*/ 21 h 529"/>
                  <a:gd name="T44" fmla="*/ 206 w 740"/>
                  <a:gd name="T45" fmla="*/ 68 h 529"/>
                  <a:gd name="T46" fmla="*/ 282 w 740"/>
                  <a:gd name="T47" fmla="*/ 68 h 529"/>
                  <a:gd name="T48" fmla="*/ 416 w 740"/>
                  <a:gd name="T49" fmla="*/ 26 h 529"/>
                  <a:gd name="T50" fmla="*/ 537 w 740"/>
                  <a:gd name="T51" fmla="*/ 6 h 529"/>
                  <a:gd name="T52" fmla="*/ 614 w 740"/>
                  <a:gd name="T53" fmla="*/ 6 h 529"/>
                  <a:gd name="T54" fmla="*/ 625 w 740"/>
                  <a:gd name="T55" fmla="*/ 16 h 529"/>
                  <a:gd name="T56" fmla="*/ 689 w 740"/>
                  <a:gd name="T57" fmla="*/ 11 h 529"/>
                  <a:gd name="T58" fmla="*/ 732 w 740"/>
                  <a:gd name="T59" fmla="*/ 0 h 529"/>
                  <a:gd name="T60" fmla="*/ 740 w 740"/>
                  <a:gd name="T61" fmla="*/ 0 h 529"/>
                  <a:gd name="T62" fmla="*/ 737 w 740"/>
                  <a:gd name="T63" fmla="*/ 165 h 5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0"/>
                  <a:gd name="T97" fmla="*/ 0 h 529"/>
                  <a:gd name="T98" fmla="*/ 740 w 740"/>
                  <a:gd name="T99" fmla="*/ 529 h 5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0" h="529">
                    <a:moveTo>
                      <a:pt x="737" y="165"/>
                    </a:moveTo>
                    <a:lnTo>
                      <a:pt x="706" y="207"/>
                    </a:lnTo>
                    <a:lnTo>
                      <a:pt x="688" y="220"/>
                    </a:lnTo>
                    <a:lnTo>
                      <a:pt x="678" y="207"/>
                    </a:lnTo>
                    <a:lnTo>
                      <a:pt x="634" y="220"/>
                    </a:lnTo>
                    <a:lnTo>
                      <a:pt x="575" y="275"/>
                    </a:lnTo>
                    <a:lnTo>
                      <a:pt x="282" y="393"/>
                    </a:lnTo>
                    <a:lnTo>
                      <a:pt x="240" y="404"/>
                    </a:lnTo>
                    <a:lnTo>
                      <a:pt x="231" y="404"/>
                    </a:lnTo>
                    <a:lnTo>
                      <a:pt x="226" y="430"/>
                    </a:lnTo>
                    <a:lnTo>
                      <a:pt x="215" y="521"/>
                    </a:lnTo>
                    <a:lnTo>
                      <a:pt x="211" y="525"/>
                    </a:lnTo>
                    <a:lnTo>
                      <a:pt x="211" y="529"/>
                    </a:lnTo>
                    <a:lnTo>
                      <a:pt x="202" y="397"/>
                    </a:lnTo>
                    <a:lnTo>
                      <a:pt x="145" y="249"/>
                    </a:lnTo>
                    <a:lnTo>
                      <a:pt x="65" y="150"/>
                    </a:lnTo>
                    <a:lnTo>
                      <a:pt x="0" y="108"/>
                    </a:lnTo>
                    <a:lnTo>
                      <a:pt x="122" y="38"/>
                    </a:lnTo>
                    <a:lnTo>
                      <a:pt x="226" y="4"/>
                    </a:lnTo>
                    <a:lnTo>
                      <a:pt x="211" y="6"/>
                    </a:lnTo>
                    <a:lnTo>
                      <a:pt x="206" y="6"/>
                    </a:lnTo>
                    <a:lnTo>
                      <a:pt x="197" y="21"/>
                    </a:lnTo>
                    <a:lnTo>
                      <a:pt x="206" y="68"/>
                    </a:lnTo>
                    <a:lnTo>
                      <a:pt x="282" y="68"/>
                    </a:lnTo>
                    <a:lnTo>
                      <a:pt x="416" y="26"/>
                    </a:lnTo>
                    <a:lnTo>
                      <a:pt x="537" y="6"/>
                    </a:lnTo>
                    <a:lnTo>
                      <a:pt x="614" y="6"/>
                    </a:lnTo>
                    <a:lnTo>
                      <a:pt x="625" y="16"/>
                    </a:lnTo>
                    <a:lnTo>
                      <a:pt x="689" y="11"/>
                    </a:lnTo>
                    <a:lnTo>
                      <a:pt x="732" y="0"/>
                    </a:lnTo>
                    <a:lnTo>
                      <a:pt x="740" y="0"/>
                    </a:lnTo>
                    <a:lnTo>
                      <a:pt x="737" y="165"/>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98" name="Freeform 113"/>
              <p:cNvSpPr>
                <a:spLocks/>
              </p:cNvSpPr>
              <p:nvPr/>
            </p:nvSpPr>
            <p:spPr bwMode="auto">
              <a:xfrm>
                <a:off x="3568" y="1588"/>
                <a:ext cx="4" cy="4"/>
              </a:xfrm>
              <a:custGeom>
                <a:avLst/>
                <a:gdLst>
                  <a:gd name="T0" fmla="*/ 56 w 56"/>
                  <a:gd name="T1" fmla="*/ 35 h 57"/>
                  <a:gd name="T2" fmla="*/ 0 w 56"/>
                  <a:gd name="T3" fmla="*/ 57 h 57"/>
                  <a:gd name="T4" fmla="*/ 0 w 56"/>
                  <a:gd name="T5" fmla="*/ 28 h 57"/>
                  <a:gd name="T6" fmla="*/ 56 w 56"/>
                  <a:gd name="T7" fmla="*/ 0 h 57"/>
                  <a:gd name="T8" fmla="*/ 56 w 56"/>
                  <a:gd name="T9" fmla="*/ 35 h 57"/>
                  <a:gd name="T10" fmla="*/ 0 60000 65536"/>
                  <a:gd name="T11" fmla="*/ 0 60000 65536"/>
                  <a:gd name="T12" fmla="*/ 0 60000 65536"/>
                  <a:gd name="T13" fmla="*/ 0 60000 65536"/>
                  <a:gd name="T14" fmla="*/ 0 60000 65536"/>
                  <a:gd name="T15" fmla="*/ 0 w 56"/>
                  <a:gd name="T16" fmla="*/ 0 h 57"/>
                  <a:gd name="T17" fmla="*/ 56 w 56"/>
                  <a:gd name="T18" fmla="*/ 57 h 57"/>
                </a:gdLst>
                <a:ahLst/>
                <a:cxnLst>
                  <a:cxn ang="T10">
                    <a:pos x="T0" y="T1"/>
                  </a:cxn>
                  <a:cxn ang="T11">
                    <a:pos x="T2" y="T3"/>
                  </a:cxn>
                  <a:cxn ang="T12">
                    <a:pos x="T4" y="T5"/>
                  </a:cxn>
                  <a:cxn ang="T13">
                    <a:pos x="T6" y="T7"/>
                  </a:cxn>
                  <a:cxn ang="T14">
                    <a:pos x="T8" y="T9"/>
                  </a:cxn>
                </a:cxnLst>
                <a:rect l="T15" t="T16" r="T17" b="T18"/>
                <a:pathLst>
                  <a:path w="56" h="57">
                    <a:moveTo>
                      <a:pt x="56" y="35"/>
                    </a:moveTo>
                    <a:lnTo>
                      <a:pt x="0" y="57"/>
                    </a:lnTo>
                    <a:lnTo>
                      <a:pt x="0" y="28"/>
                    </a:lnTo>
                    <a:lnTo>
                      <a:pt x="56" y="0"/>
                    </a:lnTo>
                    <a:lnTo>
                      <a:pt x="56" y="35"/>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99" name="Freeform 114"/>
              <p:cNvSpPr>
                <a:spLocks/>
              </p:cNvSpPr>
              <p:nvPr/>
            </p:nvSpPr>
            <p:spPr bwMode="auto">
              <a:xfrm>
                <a:off x="3555" y="1591"/>
                <a:ext cx="7" cy="10"/>
              </a:xfrm>
              <a:custGeom>
                <a:avLst/>
                <a:gdLst>
                  <a:gd name="T0" fmla="*/ 0 w 87"/>
                  <a:gd name="T1" fmla="*/ 124 h 124"/>
                  <a:gd name="T2" fmla="*/ 0 w 87"/>
                  <a:gd name="T3" fmla="*/ 42 h 124"/>
                  <a:gd name="T4" fmla="*/ 87 w 87"/>
                  <a:gd name="T5" fmla="*/ 0 h 124"/>
                  <a:gd name="T6" fmla="*/ 87 w 87"/>
                  <a:gd name="T7" fmla="*/ 81 h 124"/>
                  <a:gd name="T8" fmla="*/ 0 w 87"/>
                  <a:gd name="T9" fmla="*/ 124 h 124"/>
                  <a:gd name="T10" fmla="*/ 0 60000 65536"/>
                  <a:gd name="T11" fmla="*/ 0 60000 65536"/>
                  <a:gd name="T12" fmla="*/ 0 60000 65536"/>
                  <a:gd name="T13" fmla="*/ 0 60000 65536"/>
                  <a:gd name="T14" fmla="*/ 0 60000 65536"/>
                  <a:gd name="T15" fmla="*/ 0 w 87"/>
                  <a:gd name="T16" fmla="*/ 0 h 124"/>
                  <a:gd name="T17" fmla="*/ 87 w 87"/>
                  <a:gd name="T18" fmla="*/ 124 h 124"/>
                </a:gdLst>
                <a:ahLst/>
                <a:cxnLst>
                  <a:cxn ang="T10">
                    <a:pos x="T0" y="T1"/>
                  </a:cxn>
                  <a:cxn ang="T11">
                    <a:pos x="T2" y="T3"/>
                  </a:cxn>
                  <a:cxn ang="T12">
                    <a:pos x="T4" y="T5"/>
                  </a:cxn>
                  <a:cxn ang="T13">
                    <a:pos x="T6" y="T7"/>
                  </a:cxn>
                  <a:cxn ang="T14">
                    <a:pos x="T8" y="T9"/>
                  </a:cxn>
                </a:cxnLst>
                <a:rect l="T15" t="T16" r="T17" b="T18"/>
                <a:pathLst>
                  <a:path w="87" h="124">
                    <a:moveTo>
                      <a:pt x="0" y="124"/>
                    </a:moveTo>
                    <a:lnTo>
                      <a:pt x="0" y="42"/>
                    </a:lnTo>
                    <a:lnTo>
                      <a:pt x="87" y="0"/>
                    </a:lnTo>
                    <a:lnTo>
                      <a:pt x="87" y="81"/>
                    </a:lnTo>
                    <a:lnTo>
                      <a:pt x="0" y="124"/>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00" name="Freeform 115"/>
              <p:cNvSpPr>
                <a:spLocks/>
              </p:cNvSpPr>
              <p:nvPr/>
            </p:nvSpPr>
            <p:spPr bwMode="auto">
              <a:xfrm>
                <a:off x="3556" y="1594"/>
                <a:ext cx="4" cy="5"/>
              </a:xfrm>
              <a:custGeom>
                <a:avLst/>
                <a:gdLst>
                  <a:gd name="T0" fmla="*/ 48 w 48"/>
                  <a:gd name="T1" fmla="*/ 34 h 56"/>
                  <a:gd name="T2" fmla="*/ 0 w 48"/>
                  <a:gd name="T3" fmla="*/ 56 h 56"/>
                  <a:gd name="T4" fmla="*/ 0 w 48"/>
                  <a:gd name="T5" fmla="*/ 21 h 56"/>
                  <a:gd name="T6" fmla="*/ 48 w 48"/>
                  <a:gd name="T7" fmla="*/ 0 h 56"/>
                  <a:gd name="T8" fmla="*/ 48 w 48"/>
                  <a:gd name="T9" fmla="*/ 34 h 56"/>
                  <a:gd name="T10" fmla="*/ 0 60000 65536"/>
                  <a:gd name="T11" fmla="*/ 0 60000 65536"/>
                  <a:gd name="T12" fmla="*/ 0 60000 65536"/>
                  <a:gd name="T13" fmla="*/ 0 60000 65536"/>
                  <a:gd name="T14" fmla="*/ 0 60000 65536"/>
                  <a:gd name="T15" fmla="*/ 0 w 48"/>
                  <a:gd name="T16" fmla="*/ 0 h 56"/>
                  <a:gd name="T17" fmla="*/ 48 w 48"/>
                  <a:gd name="T18" fmla="*/ 56 h 56"/>
                </a:gdLst>
                <a:ahLst/>
                <a:cxnLst>
                  <a:cxn ang="T10">
                    <a:pos x="T0" y="T1"/>
                  </a:cxn>
                  <a:cxn ang="T11">
                    <a:pos x="T2" y="T3"/>
                  </a:cxn>
                  <a:cxn ang="T12">
                    <a:pos x="T4" y="T5"/>
                  </a:cxn>
                  <a:cxn ang="T13">
                    <a:pos x="T6" y="T7"/>
                  </a:cxn>
                  <a:cxn ang="T14">
                    <a:pos x="T8" y="T9"/>
                  </a:cxn>
                </a:cxnLst>
                <a:rect l="T15" t="T16" r="T17" b="T18"/>
                <a:pathLst>
                  <a:path w="48" h="56">
                    <a:moveTo>
                      <a:pt x="48" y="34"/>
                    </a:moveTo>
                    <a:lnTo>
                      <a:pt x="0" y="56"/>
                    </a:lnTo>
                    <a:lnTo>
                      <a:pt x="0" y="21"/>
                    </a:lnTo>
                    <a:lnTo>
                      <a:pt x="48" y="0"/>
                    </a:lnTo>
                    <a:lnTo>
                      <a:pt x="48" y="34"/>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01" name="Freeform 116"/>
              <p:cNvSpPr>
                <a:spLocks/>
              </p:cNvSpPr>
              <p:nvPr/>
            </p:nvSpPr>
            <p:spPr bwMode="auto">
              <a:xfrm>
                <a:off x="3543" y="1597"/>
                <a:ext cx="6" cy="10"/>
              </a:xfrm>
              <a:custGeom>
                <a:avLst/>
                <a:gdLst>
                  <a:gd name="T0" fmla="*/ 80 w 80"/>
                  <a:gd name="T1" fmla="*/ 0 h 117"/>
                  <a:gd name="T2" fmla="*/ 80 w 80"/>
                  <a:gd name="T3" fmla="*/ 76 h 117"/>
                  <a:gd name="T4" fmla="*/ 0 w 80"/>
                  <a:gd name="T5" fmla="*/ 117 h 117"/>
                  <a:gd name="T6" fmla="*/ 0 w 80"/>
                  <a:gd name="T7" fmla="*/ 37 h 117"/>
                  <a:gd name="T8" fmla="*/ 80 w 80"/>
                  <a:gd name="T9" fmla="*/ 0 h 117"/>
                  <a:gd name="T10" fmla="*/ 0 60000 65536"/>
                  <a:gd name="T11" fmla="*/ 0 60000 65536"/>
                  <a:gd name="T12" fmla="*/ 0 60000 65536"/>
                  <a:gd name="T13" fmla="*/ 0 60000 65536"/>
                  <a:gd name="T14" fmla="*/ 0 60000 65536"/>
                  <a:gd name="T15" fmla="*/ 0 w 80"/>
                  <a:gd name="T16" fmla="*/ 0 h 117"/>
                  <a:gd name="T17" fmla="*/ 80 w 80"/>
                  <a:gd name="T18" fmla="*/ 117 h 117"/>
                </a:gdLst>
                <a:ahLst/>
                <a:cxnLst>
                  <a:cxn ang="T10">
                    <a:pos x="T0" y="T1"/>
                  </a:cxn>
                  <a:cxn ang="T11">
                    <a:pos x="T2" y="T3"/>
                  </a:cxn>
                  <a:cxn ang="T12">
                    <a:pos x="T4" y="T5"/>
                  </a:cxn>
                  <a:cxn ang="T13">
                    <a:pos x="T6" y="T7"/>
                  </a:cxn>
                  <a:cxn ang="T14">
                    <a:pos x="T8" y="T9"/>
                  </a:cxn>
                </a:cxnLst>
                <a:rect l="T15" t="T16" r="T17" b="T18"/>
                <a:pathLst>
                  <a:path w="80" h="117">
                    <a:moveTo>
                      <a:pt x="80" y="0"/>
                    </a:moveTo>
                    <a:lnTo>
                      <a:pt x="80" y="76"/>
                    </a:lnTo>
                    <a:lnTo>
                      <a:pt x="0" y="117"/>
                    </a:lnTo>
                    <a:lnTo>
                      <a:pt x="0" y="37"/>
                    </a:lnTo>
                    <a:lnTo>
                      <a:pt x="80" y="0"/>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02" name="Freeform 117"/>
              <p:cNvSpPr>
                <a:spLocks/>
              </p:cNvSpPr>
              <p:nvPr/>
            </p:nvSpPr>
            <p:spPr bwMode="auto">
              <a:xfrm>
                <a:off x="3224" y="1598"/>
                <a:ext cx="11" cy="17"/>
              </a:xfrm>
              <a:custGeom>
                <a:avLst/>
                <a:gdLst>
                  <a:gd name="T0" fmla="*/ 145 w 145"/>
                  <a:gd name="T1" fmla="*/ 118 h 197"/>
                  <a:gd name="T2" fmla="*/ 124 w 145"/>
                  <a:gd name="T3" fmla="*/ 145 h 197"/>
                  <a:gd name="T4" fmla="*/ 112 w 145"/>
                  <a:gd name="T5" fmla="*/ 182 h 197"/>
                  <a:gd name="T6" fmla="*/ 22 w 145"/>
                  <a:gd name="T7" fmla="*/ 197 h 197"/>
                  <a:gd name="T8" fmla="*/ 13 w 145"/>
                  <a:gd name="T9" fmla="*/ 182 h 197"/>
                  <a:gd name="T10" fmla="*/ 8 w 145"/>
                  <a:gd name="T11" fmla="*/ 110 h 197"/>
                  <a:gd name="T12" fmla="*/ 0 w 145"/>
                  <a:gd name="T13" fmla="*/ 72 h 197"/>
                  <a:gd name="T14" fmla="*/ 13 w 145"/>
                  <a:gd name="T15" fmla="*/ 0 h 197"/>
                  <a:gd name="T16" fmla="*/ 75 w 145"/>
                  <a:gd name="T17" fmla="*/ 33 h 197"/>
                  <a:gd name="T18" fmla="*/ 145 w 145"/>
                  <a:gd name="T19" fmla="*/ 118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5"/>
                  <a:gd name="T31" fmla="*/ 0 h 197"/>
                  <a:gd name="T32" fmla="*/ 145 w 145"/>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5" h="197">
                    <a:moveTo>
                      <a:pt x="145" y="118"/>
                    </a:moveTo>
                    <a:lnTo>
                      <a:pt x="124" y="145"/>
                    </a:lnTo>
                    <a:lnTo>
                      <a:pt x="112" y="182"/>
                    </a:lnTo>
                    <a:lnTo>
                      <a:pt x="22" y="197"/>
                    </a:lnTo>
                    <a:lnTo>
                      <a:pt x="13" y="182"/>
                    </a:lnTo>
                    <a:lnTo>
                      <a:pt x="8" y="110"/>
                    </a:lnTo>
                    <a:lnTo>
                      <a:pt x="0" y="72"/>
                    </a:lnTo>
                    <a:lnTo>
                      <a:pt x="13" y="0"/>
                    </a:lnTo>
                    <a:lnTo>
                      <a:pt x="75" y="33"/>
                    </a:lnTo>
                    <a:lnTo>
                      <a:pt x="145" y="118"/>
                    </a:lnTo>
                    <a:close/>
                  </a:path>
                </a:pathLst>
              </a:custGeom>
              <a:solidFill>
                <a:srgbClr val="838383"/>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03" name="Freeform 118"/>
              <p:cNvSpPr>
                <a:spLocks/>
              </p:cNvSpPr>
              <p:nvPr/>
            </p:nvSpPr>
            <p:spPr bwMode="auto">
              <a:xfrm>
                <a:off x="3219" y="1599"/>
                <a:ext cx="21" cy="36"/>
              </a:xfrm>
              <a:custGeom>
                <a:avLst/>
                <a:gdLst>
                  <a:gd name="T0" fmla="*/ 57 w 272"/>
                  <a:gd name="T1" fmla="*/ 217 h 431"/>
                  <a:gd name="T2" fmla="*/ 66 w 272"/>
                  <a:gd name="T3" fmla="*/ 234 h 431"/>
                  <a:gd name="T4" fmla="*/ 132 w 272"/>
                  <a:gd name="T5" fmla="*/ 221 h 431"/>
                  <a:gd name="T6" fmla="*/ 167 w 272"/>
                  <a:gd name="T7" fmla="*/ 210 h 431"/>
                  <a:gd name="T8" fmla="*/ 206 w 272"/>
                  <a:gd name="T9" fmla="*/ 221 h 431"/>
                  <a:gd name="T10" fmla="*/ 264 w 272"/>
                  <a:gd name="T11" fmla="*/ 244 h 431"/>
                  <a:gd name="T12" fmla="*/ 272 w 272"/>
                  <a:gd name="T13" fmla="*/ 340 h 431"/>
                  <a:gd name="T14" fmla="*/ 251 w 272"/>
                  <a:gd name="T15" fmla="*/ 412 h 431"/>
                  <a:gd name="T16" fmla="*/ 206 w 272"/>
                  <a:gd name="T17" fmla="*/ 431 h 431"/>
                  <a:gd name="T18" fmla="*/ 145 w 272"/>
                  <a:gd name="T19" fmla="*/ 403 h 431"/>
                  <a:gd name="T20" fmla="*/ 69 w 272"/>
                  <a:gd name="T21" fmla="*/ 319 h 431"/>
                  <a:gd name="T22" fmla="*/ 18 w 272"/>
                  <a:gd name="T23" fmla="*/ 199 h 431"/>
                  <a:gd name="T24" fmla="*/ 0 w 272"/>
                  <a:gd name="T25" fmla="*/ 77 h 431"/>
                  <a:gd name="T26" fmla="*/ 13 w 272"/>
                  <a:gd name="T27" fmla="*/ 12 h 431"/>
                  <a:gd name="T28" fmla="*/ 27 w 272"/>
                  <a:gd name="T29" fmla="*/ 0 h 431"/>
                  <a:gd name="T30" fmla="*/ 32 w 272"/>
                  <a:gd name="T31" fmla="*/ 145 h 431"/>
                  <a:gd name="T32" fmla="*/ 57 w 272"/>
                  <a:gd name="T33" fmla="*/ 217 h 4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2"/>
                  <a:gd name="T52" fmla="*/ 0 h 431"/>
                  <a:gd name="T53" fmla="*/ 272 w 272"/>
                  <a:gd name="T54" fmla="*/ 431 h 4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2" h="431">
                    <a:moveTo>
                      <a:pt x="57" y="217"/>
                    </a:moveTo>
                    <a:lnTo>
                      <a:pt x="66" y="234"/>
                    </a:lnTo>
                    <a:lnTo>
                      <a:pt x="132" y="221"/>
                    </a:lnTo>
                    <a:lnTo>
                      <a:pt x="167" y="210"/>
                    </a:lnTo>
                    <a:lnTo>
                      <a:pt x="206" y="221"/>
                    </a:lnTo>
                    <a:lnTo>
                      <a:pt x="264" y="244"/>
                    </a:lnTo>
                    <a:lnTo>
                      <a:pt x="272" y="340"/>
                    </a:lnTo>
                    <a:lnTo>
                      <a:pt x="251" y="412"/>
                    </a:lnTo>
                    <a:lnTo>
                      <a:pt x="206" y="431"/>
                    </a:lnTo>
                    <a:lnTo>
                      <a:pt x="145" y="403"/>
                    </a:lnTo>
                    <a:lnTo>
                      <a:pt x="69" y="319"/>
                    </a:lnTo>
                    <a:lnTo>
                      <a:pt x="18" y="199"/>
                    </a:lnTo>
                    <a:lnTo>
                      <a:pt x="0" y="77"/>
                    </a:lnTo>
                    <a:lnTo>
                      <a:pt x="13" y="12"/>
                    </a:lnTo>
                    <a:lnTo>
                      <a:pt x="27" y="0"/>
                    </a:lnTo>
                    <a:lnTo>
                      <a:pt x="32" y="145"/>
                    </a:lnTo>
                    <a:lnTo>
                      <a:pt x="57" y="217"/>
                    </a:lnTo>
                    <a:close/>
                  </a:path>
                </a:pathLst>
              </a:custGeom>
              <a:solidFill>
                <a:srgbClr val="D9D9D9"/>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04" name="Freeform 119"/>
              <p:cNvSpPr>
                <a:spLocks/>
              </p:cNvSpPr>
              <p:nvPr/>
            </p:nvSpPr>
            <p:spPr bwMode="auto">
              <a:xfrm>
                <a:off x="3545" y="1600"/>
                <a:ext cx="3" cy="4"/>
              </a:xfrm>
              <a:custGeom>
                <a:avLst/>
                <a:gdLst>
                  <a:gd name="T0" fmla="*/ 0 w 42"/>
                  <a:gd name="T1" fmla="*/ 50 h 50"/>
                  <a:gd name="T2" fmla="*/ 0 w 42"/>
                  <a:gd name="T3" fmla="*/ 22 h 50"/>
                  <a:gd name="T4" fmla="*/ 42 w 42"/>
                  <a:gd name="T5" fmla="*/ 0 h 50"/>
                  <a:gd name="T6" fmla="*/ 42 w 42"/>
                  <a:gd name="T7" fmla="*/ 32 h 50"/>
                  <a:gd name="T8" fmla="*/ 0 w 42"/>
                  <a:gd name="T9" fmla="*/ 50 h 50"/>
                  <a:gd name="T10" fmla="*/ 0 60000 65536"/>
                  <a:gd name="T11" fmla="*/ 0 60000 65536"/>
                  <a:gd name="T12" fmla="*/ 0 60000 65536"/>
                  <a:gd name="T13" fmla="*/ 0 60000 65536"/>
                  <a:gd name="T14" fmla="*/ 0 60000 65536"/>
                  <a:gd name="T15" fmla="*/ 0 w 42"/>
                  <a:gd name="T16" fmla="*/ 0 h 50"/>
                  <a:gd name="T17" fmla="*/ 42 w 42"/>
                  <a:gd name="T18" fmla="*/ 50 h 50"/>
                </a:gdLst>
                <a:ahLst/>
                <a:cxnLst>
                  <a:cxn ang="T10">
                    <a:pos x="T0" y="T1"/>
                  </a:cxn>
                  <a:cxn ang="T11">
                    <a:pos x="T2" y="T3"/>
                  </a:cxn>
                  <a:cxn ang="T12">
                    <a:pos x="T4" y="T5"/>
                  </a:cxn>
                  <a:cxn ang="T13">
                    <a:pos x="T6" y="T7"/>
                  </a:cxn>
                  <a:cxn ang="T14">
                    <a:pos x="T8" y="T9"/>
                  </a:cxn>
                </a:cxnLst>
                <a:rect l="T15" t="T16" r="T17" b="T18"/>
                <a:pathLst>
                  <a:path w="42" h="50">
                    <a:moveTo>
                      <a:pt x="0" y="50"/>
                    </a:moveTo>
                    <a:lnTo>
                      <a:pt x="0" y="22"/>
                    </a:lnTo>
                    <a:lnTo>
                      <a:pt x="42" y="0"/>
                    </a:lnTo>
                    <a:lnTo>
                      <a:pt x="42" y="32"/>
                    </a:lnTo>
                    <a:lnTo>
                      <a:pt x="0" y="50"/>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05" name="Freeform 120"/>
              <p:cNvSpPr>
                <a:spLocks/>
              </p:cNvSpPr>
              <p:nvPr/>
            </p:nvSpPr>
            <p:spPr bwMode="auto">
              <a:xfrm>
                <a:off x="3530" y="1604"/>
                <a:ext cx="7" cy="10"/>
              </a:xfrm>
              <a:custGeom>
                <a:avLst/>
                <a:gdLst>
                  <a:gd name="T0" fmla="*/ 97 w 97"/>
                  <a:gd name="T1" fmla="*/ 76 h 127"/>
                  <a:gd name="T2" fmla="*/ 0 w 97"/>
                  <a:gd name="T3" fmla="*/ 127 h 127"/>
                  <a:gd name="T4" fmla="*/ 0 w 97"/>
                  <a:gd name="T5" fmla="*/ 53 h 127"/>
                  <a:gd name="T6" fmla="*/ 97 w 97"/>
                  <a:gd name="T7" fmla="*/ 0 h 127"/>
                  <a:gd name="T8" fmla="*/ 97 w 97"/>
                  <a:gd name="T9" fmla="*/ 76 h 127"/>
                  <a:gd name="T10" fmla="*/ 0 60000 65536"/>
                  <a:gd name="T11" fmla="*/ 0 60000 65536"/>
                  <a:gd name="T12" fmla="*/ 0 60000 65536"/>
                  <a:gd name="T13" fmla="*/ 0 60000 65536"/>
                  <a:gd name="T14" fmla="*/ 0 60000 65536"/>
                  <a:gd name="T15" fmla="*/ 0 w 97"/>
                  <a:gd name="T16" fmla="*/ 0 h 127"/>
                  <a:gd name="T17" fmla="*/ 97 w 97"/>
                  <a:gd name="T18" fmla="*/ 127 h 127"/>
                </a:gdLst>
                <a:ahLst/>
                <a:cxnLst>
                  <a:cxn ang="T10">
                    <a:pos x="T0" y="T1"/>
                  </a:cxn>
                  <a:cxn ang="T11">
                    <a:pos x="T2" y="T3"/>
                  </a:cxn>
                  <a:cxn ang="T12">
                    <a:pos x="T4" y="T5"/>
                  </a:cxn>
                  <a:cxn ang="T13">
                    <a:pos x="T6" y="T7"/>
                  </a:cxn>
                  <a:cxn ang="T14">
                    <a:pos x="T8" y="T9"/>
                  </a:cxn>
                </a:cxnLst>
                <a:rect l="T15" t="T16" r="T17" b="T18"/>
                <a:pathLst>
                  <a:path w="97" h="127">
                    <a:moveTo>
                      <a:pt x="97" y="76"/>
                    </a:moveTo>
                    <a:lnTo>
                      <a:pt x="0" y="127"/>
                    </a:lnTo>
                    <a:lnTo>
                      <a:pt x="0" y="53"/>
                    </a:lnTo>
                    <a:lnTo>
                      <a:pt x="97" y="0"/>
                    </a:lnTo>
                    <a:lnTo>
                      <a:pt x="97" y="76"/>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06" name="Freeform 121"/>
              <p:cNvSpPr>
                <a:spLocks/>
              </p:cNvSpPr>
              <p:nvPr/>
            </p:nvSpPr>
            <p:spPr bwMode="auto">
              <a:xfrm>
                <a:off x="3531" y="1606"/>
                <a:ext cx="5" cy="6"/>
              </a:xfrm>
              <a:custGeom>
                <a:avLst/>
                <a:gdLst>
                  <a:gd name="T0" fmla="*/ 55 w 55"/>
                  <a:gd name="T1" fmla="*/ 37 h 66"/>
                  <a:gd name="T2" fmla="*/ 0 w 55"/>
                  <a:gd name="T3" fmla="*/ 66 h 66"/>
                  <a:gd name="T4" fmla="*/ 0 w 55"/>
                  <a:gd name="T5" fmla="*/ 30 h 66"/>
                  <a:gd name="T6" fmla="*/ 55 w 55"/>
                  <a:gd name="T7" fmla="*/ 0 h 66"/>
                  <a:gd name="T8" fmla="*/ 55 w 55"/>
                  <a:gd name="T9" fmla="*/ 37 h 66"/>
                  <a:gd name="T10" fmla="*/ 0 60000 65536"/>
                  <a:gd name="T11" fmla="*/ 0 60000 65536"/>
                  <a:gd name="T12" fmla="*/ 0 60000 65536"/>
                  <a:gd name="T13" fmla="*/ 0 60000 65536"/>
                  <a:gd name="T14" fmla="*/ 0 60000 65536"/>
                  <a:gd name="T15" fmla="*/ 0 w 55"/>
                  <a:gd name="T16" fmla="*/ 0 h 66"/>
                  <a:gd name="T17" fmla="*/ 55 w 55"/>
                  <a:gd name="T18" fmla="*/ 66 h 66"/>
                </a:gdLst>
                <a:ahLst/>
                <a:cxnLst>
                  <a:cxn ang="T10">
                    <a:pos x="T0" y="T1"/>
                  </a:cxn>
                  <a:cxn ang="T11">
                    <a:pos x="T2" y="T3"/>
                  </a:cxn>
                  <a:cxn ang="T12">
                    <a:pos x="T4" y="T5"/>
                  </a:cxn>
                  <a:cxn ang="T13">
                    <a:pos x="T6" y="T7"/>
                  </a:cxn>
                  <a:cxn ang="T14">
                    <a:pos x="T8" y="T9"/>
                  </a:cxn>
                </a:cxnLst>
                <a:rect l="T15" t="T16" r="T17" b="T18"/>
                <a:pathLst>
                  <a:path w="55" h="66">
                    <a:moveTo>
                      <a:pt x="55" y="37"/>
                    </a:moveTo>
                    <a:lnTo>
                      <a:pt x="0" y="66"/>
                    </a:lnTo>
                    <a:lnTo>
                      <a:pt x="0" y="30"/>
                    </a:lnTo>
                    <a:lnTo>
                      <a:pt x="55" y="0"/>
                    </a:lnTo>
                    <a:lnTo>
                      <a:pt x="55" y="37"/>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07" name="Freeform 122"/>
              <p:cNvSpPr>
                <a:spLocks/>
              </p:cNvSpPr>
              <p:nvPr/>
            </p:nvSpPr>
            <p:spPr bwMode="auto">
              <a:xfrm>
                <a:off x="3279" y="1608"/>
                <a:ext cx="4" cy="5"/>
              </a:xfrm>
              <a:custGeom>
                <a:avLst/>
                <a:gdLst>
                  <a:gd name="T0" fmla="*/ 52 w 52"/>
                  <a:gd name="T1" fmla="*/ 27 h 60"/>
                  <a:gd name="T2" fmla="*/ 12 w 52"/>
                  <a:gd name="T3" fmla="*/ 60 h 60"/>
                  <a:gd name="T4" fmla="*/ 0 w 52"/>
                  <a:gd name="T5" fmla="*/ 60 h 60"/>
                  <a:gd name="T6" fmla="*/ 0 w 52"/>
                  <a:gd name="T7" fmla="*/ 6 h 60"/>
                  <a:gd name="T8" fmla="*/ 8 w 52"/>
                  <a:gd name="T9" fmla="*/ 0 h 60"/>
                  <a:gd name="T10" fmla="*/ 49 w 52"/>
                  <a:gd name="T11" fmla="*/ 10 h 60"/>
                  <a:gd name="T12" fmla="*/ 52 w 52"/>
                  <a:gd name="T13" fmla="*/ 27 h 60"/>
                  <a:gd name="T14" fmla="*/ 0 60000 65536"/>
                  <a:gd name="T15" fmla="*/ 0 60000 65536"/>
                  <a:gd name="T16" fmla="*/ 0 60000 65536"/>
                  <a:gd name="T17" fmla="*/ 0 60000 65536"/>
                  <a:gd name="T18" fmla="*/ 0 60000 65536"/>
                  <a:gd name="T19" fmla="*/ 0 60000 65536"/>
                  <a:gd name="T20" fmla="*/ 0 60000 65536"/>
                  <a:gd name="T21" fmla="*/ 0 w 52"/>
                  <a:gd name="T22" fmla="*/ 0 h 60"/>
                  <a:gd name="T23" fmla="*/ 52 w 52"/>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60">
                    <a:moveTo>
                      <a:pt x="52" y="27"/>
                    </a:moveTo>
                    <a:lnTo>
                      <a:pt x="12" y="60"/>
                    </a:lnTo>
                    <a:lnTo>
                      <a:pt x="0" y="60"/>
                    </a:lnTo>
                    <a:lnTo>
                      <a:pt x="0" y="6"/>
                    </a:lnTo>
                    <a:lnTo>
                      <a:pt x="8" y="0"/>
                    </a:lnTo>
                    <a:lnTo>
                      <a:pt x="49" y="10"/>
                    </a:lnTo>
                    <a:lnTo>
                      <a:pt x="52" y="27"/>
                    </a:lnTo>
                    <a:close/>
                  </a:path>
                </a:pathLst>
              </a:custGeom>
              <a:solidFill>
                <a:srgbClr val="ABABAB"/>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08" name="Freeform 123"/>
              <p:cNvSpPr>
                <a:spLocks/>
              </p:cNvSpPr>
              <p:nvPr/>
            </p:nvSpPr>
            <p:spPr bwMode="auto">
              <a:xfrm>
                <a:off x="3520" y="1610"/>
                <a:ext cx="6" cy="10"/>
              </a:xfrm>
              <a:custGeom>
                <a:avLst/>
                <a:gdLst>
                  <a:gd name="T0" fmla="*/ 84 w 84"/>
                  <a:gd name="T1" fmla="*/ 0 h 123"/>
                  <a:gd name="T2" fmla="*/ 84 w 84"/>
                  <a:gd name="T3" fmla="*/ 76 h 123"/>
                  <a:gd name="T4" fmla="*/ 0 w 84"/>
                  <a:gd name="T5" fmla="*/ 123 h 123"/>
                  <a:gd name="T6" fmla="*/ 0 w 84"/>
                  <a:gd name="T7" fmla="*/ 41 h 123"/>
                  <a:gd name="T8" fmla="*/ 84 w 84"/>
                  <a:gd name="T9" fmla="*/ 0 h 123"/>
                  <a:gd name="T10" fmla="*/ 0 60000 65536"/>
                  <a:gd name="T11" fmla="*/ 0 60000 65536"/>
                  <a:gd name="T12" fmla="*/ 0 60000 65536"/>
                  <a:gd name="T13" fmla="*/ 0 60000 65536"/>
                  <a:gd name="T14" fmla="*/ 0 60000 65536"/>
                  <a:gd name="T15" fmla="*/ 0 w 84"/>
                  <a:gd name="T16" fmla="*/ 0 h 123"/>
                  <a:gd name="T17" fmla="*/ 84 w 84"/>
                  <a:gd name="T18" fmla="*/ 123 h 123"/>
                </a:gdLst>
                <a:ahLst/>
                <a:cxnLst>
                  <a:cxn ang="T10">
                    <a:pos x="T0" y="T1"/>
                  </a:cxn>
                  <a:cxn ang="T11">
                    <a:pos x="T2" y="T3"/>
                  </a:cxn>
                  <a:cxn ang="T12">
                    <a:pos x="T4" y="T5"/>
                  </a:cxn>
                  <a:cxn ang="T13">
                    <a:pos x="T6" y="T7"/>
                  </a:cxn>
                  <a:cxn ang="T14">
                    <a:pos x="T8" y="T9"/>
                  </a:cxn>
                </a:cxnLst>
                <a:rect l="T15" t="T16" r="T17" b="T18"/>
                <a:pathLst>
                  <a:path w="84" h="123">
                    <a:moveTo>
                      <a:pt x="84" y="0"/>
                    </a:moveTo>
                    <a:lnTo>
                      <a:pt x="84" y="76"/>
                    </a:lnTo>
                    <a:lnTo>
                      <a:pt x="0" y="123"/>
                    </a:lnTo>
                    <a:lnTo>
                      <a:pt x="0" y="41"/>
                    </a:lnTo>
                    <a:lnTo>
                      <a:pt x="84" y="0"/>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09" name="Freeform 124"/>
              <p:cNvSpPr>
                <a:spLocks/>
              </p:cNvSpPr>
              <p:nvPr/>
            </p:nvSpPr>
            <p:spPr bwMode="auto">
              <a:xfrm>
                <a:off x="3235" y="1611"/>
                <a:ext cx="3" cy="5"/>
              </a:xfrm>
              <a:custGeom>
                <a:avLst/>
                <a:gdLst>
                  <a:gd name="T0" fmla="*/ 45 w 45"/>
                  <a:gd name="T1" fmla="*/ 69 h 69"/>
                  <a:gd name="T2" fmla="*/ 0 w 45"/>
                  <a:gd name="T3" fmla="*/ 48 h 69"/>
                  <a:gd name="T4" fmla="*/ 12 w 45"/>
                  <a:gd name="T5" fmla="*/ 0 h 69"/>
                  <a:gd name="T6" fmla="*/ 45 w 45"/>
                  <a:gd name="T7" fmla="*/ 60 h 69"/>
                  <a:gd name="T8" fmla="*/ 45 w 45"/>
                  <a:gd name="T9" fmla="*/ 69 h 69"/>
                  <a:gd name="T10" fmla="*/ 0 60000 65536"/>
                  <a:gd name="T11" fmla="*/ 0 60000 65536"/>
                  <a:gd name="T12" fmla="*/ 0 60000 65536"/>
                  <a:gd name="T13" fmla="*/ 0 60000 65536"/>
                  <a:gd name="T14" fmla="*/ 0 60000 65536"/>
                  <a:gd name="T15" fmla="*/ 0 w 45"/>
                  <a:gd name="T16" fmla="*/ 0 h 69"/>
                  <a:gd name="T17" fmla="*/ 45 w 45"/>
                  <a:gd name="T18" fmla="*/ 69 h 69"/>
                </a:gdLst>
                <a:ahLst/>
                <a:cxnLst>
                  <a:cxn ang="T10">
                    <a:pos x="T0" y="T1"/>
                  </a:cxn>
                  <a:cxn ang="T11">
                    <a:pos x="T2" y="T3"/>
                  </a:cxn>
                  <a:cxn ang="T12">
                    <a:pos x="T4" y="T5"/>
                  </a:cxn>
                  <a:cxn ang="T13">
                    <a:pos x="T6" y="T7"/>
                  </a:cxn>
                  <a:cxn ang="T14">
                    <a:pos x="T8" y="T9"/>
                  </a:cxn>
                </a:cxnLst>
                <a:rect l="T15" t="T16" r="T17" b="T18"/>
                <a:pathLst>
                  <a:path w="45" h="69">
                    <a:moveTo>
                      <a:pt x="45" y="69"/>
                    </a:moveTo>
                    <a:lnTo>
                      <a:pt x="0" y="48"/>
                    </a:lnTo>
                    <a:lnTo>
                      <a:pt x="12" y="0"/>
                    </a:lnTo>
                    <a:lnTo>
                      <a:pt x="45" y="60"/>
                    </a:lnTo>
                    <a:lnTo>
                      <a:pt x="45" y="69"/>
                    </a:lnTo>
                    <a:close/>
                  </a:path>
                </a:pathLst>
              </a:custGeom>
              <a:solidFill>
                <a:srgbClr val="FF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10" name="Freeform 125"/>
              <p:cNvSpPr>
                <a:spLocks/>
              </p:cNvSpPr>
              <p:nvPr/>
            </p:nvSpPr>
            <p:spPr bwMode="auto">
              <a:xfrm>
                <a:off x="3245" y="1611"/>
                <a:ext cx="30" cy="21"/>
              </a:xfrm>
              <a:custGeom>
                <a:avLst/>
                <a:gdLst>
                  <a:gd name="T0" fmla="*/ 269 w 392"/>
                  <a:gd name="T1" fmla="*/ 168 h 251"/>
                  <a:gd name="T2" fmla="*/ 218 w 392"/>
                  <a:gd name="T3" fmla="*/ 196 h 251"/>
                  <a:gd name="T4" fmla="*/ 157 w 392"/>
                  <a:gd name="T5" fmla="*/ 210 h 251"/>
                  <a:gd name="T6" fmla="*/ 0 w 392"/>
                  <a:gd name="T7" fmla="*/ 251 h 251"/>
                  <a:gd name="T8" fmla="*/ 32 w 392"/>
                  <a:gd name="T9" fmla="*/ 177 h 251"/>
                  <a:gd name="T10" fmla="*/ 235 w 392"/>
                  <a:gd name="T11" fmla="*/ 99 h 251"/>
                  <a:gd name="T12" fmla="*/ 392 w 392"/>
                  <a:gd name="T13" fmla="*/ 0 h 251"/>
                  <a:gd name="T14" fmla="*/ 370 w 392"/>
                  <a:gd name="T15" fmla="*/ 78 h 251"/>
                  <a:gd name="T16" fmla="*/ 269 w 392"/>
                  <a:gd name="T17" fmla="*/ 168 h 2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2"/>
                  <a:gd name="T28" fmla="*/ 0 h 251"/>
                  <a:gd name="T29" fmla="*/ 392 w 392"/>
                  <a:gd name="T30" fmla="*/ 251 h 2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2" h="251">
                    <a:moveTo>
                      <a:pt x="269" y="168"/>
                    </a:moveTo>
                    <a:lnTo>
                      <a:pt x="218" y="196"/>
                    </a:lnTo>
                    <a:lnTo>
                      <a:pt x="157" y="210"/>
                    </a:lnTo>
                    <a:lnTo>
                      <a:pt x="0" y="251"/>
                    </a:lnTo>
                    <a:lnTo>
                      <a:pt x="32" y="177"/>
                    </a:lnTo>
                    <a:lnTo>
                      <a:pt x="235" y="99"/>
                    </a:lnTo>
                    <a:lnTo>
                      <a:pt x="392" y="0"/>
                    </a:lnTo>
                    <a:lnTo>
                      <a:pt x="370" y="78"/>
                    </a:lnTo>
                    <a:lnTo>
                      <a:pt x="269" y="168"/>
                    </a:lnTo>
                    <a:close/>
                  </a:path>
                </a:pathLst>
              </a:custGeom>
              <a:solidFill>
                <a:srgbClr val="ABABAB"/>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11" name="Freeform 126"/>
              <p:cNvSpPr>
                <a:spLocks/>
              </p:cNvSpPr>
              <p:nvPr/>
            </p:nvSpPr>
            <p:spPr bwMode="auto">
              <a:xfrm>
                <a:off x="3522" y="1612"/>
                <a:ext cx="3" cy="5"/>
              </a:xfrm>
              <a:custGeom>
                <a:avLst/>
                <a:gdLst>
                  <a:gd name="T0" fmla="*/ 43 w 43"/>
                  <a:gd name="T1" fmla="*/ 34 h 57"/>
                  <a:gd name="T2" fmla="*/ 0 w 43"/>
                  <a:gd name="T3" fmla="*/ 57 h 57"/>
                  <a:gd name="T4" fmla="*/ 0 w 43"/>
                  <a:gd name="T5" fmla="*/ 20 h 57"/>
                  <a:gd name="T6" fmla="*/ 43 w 43"/>
                  <a:gd name="T7" fmla="*/ 0 h 57"/>
                  <a:gd name="T8" fmla="*/ 43 w 43"/>
                  <a:gd name="T9" fmla="*/ 34 h 57"/>
                  <a:gd name="T10" fmla="*/ 0 60000 65536"/>
                  <a:gd name="T11" fmla="*/ 0 60000 65536"/>
                  <a:gd name="T12" fmla="*/ 0 60000 65536"/>
                  <a:gd name="T13" fmla="*/ 0 60000 65536"/>
                  <a:gd name="T14" fmla="*/ 0 60000 65536"/>
                  <a:gd name="T15" fmla="*/ 0 w 43"/>
                  <a:gd name="T16" fmla="*/ 0 h 57"/>
                  <a:gd name="T17" fmla="*/ 43 w 43"/>
                  <a:gd name="T18" fmla="*/ 57 h 57"/>
                </a:gdLst>
                <a:ahLst/>
                <a:cxnLst>
                  <a:cxn ang="T10">
                    <a:pos x="T0" y="T1"/>
                  </a:cxn>
                  <a:cxn ang="T11">
                    <a:pos x="T2" y="T3"/>
                  </a:cxn>
                  <a:cxn ang="T12">
                    <a:pos x="T4" y="T5"/>
                  </a:cxn>
                  <a:cxn ang="T13">
                    <a:pos x="T6" y="T7"/>
                  </a:cxn>
                  <a:cxn ang="T14">
                    <a:pos x="T8" y="T9"/>
                  </a:cxn>
                </a:cxnLst>
                <a:rect l="T15" t="T16" r="T17" b="T18"/>
                <a:pathLst>
                  <a:path w="43" h="57">
                    <a:moveTo>
                      <a:pt x="43" y="34"/>
                    </a:moveTo>
                    <a:lnTo>
                      <a:pt x="0" y="57"/>
                    </a:lnTo>
                    <a:lnTo>
                      <a:pt x="0" y="20"/>
                    </a:lnTo>
                    <a:lnTo>
                      <a:pt x="43" y="0"/>
                    </a:lnTo>
                    <a:lnTo>
                      <a:pt x="43" y="34"/>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12" name="Freeform 127"/>
              <p:cNvSpPr>
                <a:spLocks/>
              </p:cNvSpPr>
              <p:nvPr/>
            </p:nvSpPr>
            <p:spPr bwMode="auto">
              <a:xfrm>
                <a:off x="3487" y="1613"/>
                <a:ext cx="10" cy="8"/>
              </a:xfrm>
              <a:custGeom>
                <a:avLst/>
                <a:gdLst>
                  <a:gd name="T0" fmla="*/ 127 w 127"/>
                  <a:gd name="T1" fmla="*/ 40 h 99"/>
                  <a:gd name="T2" fmla="*/ 0 w 127"/>
                  <a:gd name="T3" fmla="*/ 99 h 99"/>
                  <a:gd name="T4" fmla="*/ 4 w 127"/>
                  <a:gd name="T5" fmla="*/ 70 h 99"/>
                  <a:gd name="T6" fmla="*/ 51 w 127"/>
                  <a:gd name="T7" fmla="*/ 31 h 99"/>
                  <a:gd name="T8" fmla="*/ 117 w 127"/>
                  <a:gd name="T9" fmla="*/ 0 h 99"/>
                  <a:gd name="T10" fmla="*/ 127 w 127"/>
                  <a:gd name="T11" fmla="*/ 14 h 99"/>
                  <a:gd name="T12" fmla="*/ 127 w 127"/>
                  <a:gd name="T13" fmla="*/ 40 h 99"/>
                  <a:gd name="T14" fmla="*/ 0 60000 65536"/>
                  <a:gd name="T15" fmla="*/ 0 60000 65536"/>
                  <a:gd name="T16" fmla="*/ 0 60000 65536"/>
                  <a:gd name="T17" fmla="*/ 0 60000 65536"/>
                  <a:gd name="T18" fmla="*/ 0 60000 65536"/>
                  <a:gd name="T19" fmla="*/ 0 60000 65536"/>
                  <a:gd name="T20" fmla="*/ 0 60000 65536"/>
                  <a:gd name="T21" fmla="*/ 0 w 127"/>
                  <a:gd name="T22" fmla="*/ 0 h 99"/>
                  <a:gd name="T23" fmla="*/ 127 w 127"/>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99">
                    <a:moveTo>
                      <a:pt x="127" y="40"/>
                    </a:moveTo>
                    <a:lnTo>
                      <a:pt x="0" y="99"/>
                    </a:lnTo>
                    <a:lnTo>
                      <a:pt x="4" y="70"/>
                    </a:lnTo>
                    <a:lnTo>
                      <a:pt x="51" y="31"/>
                    </a:lnTo>
                    <a:lnTo>
                      <a:pt x="117" y="0"/>
                    </a:lnTo>
                    <a:lnTo>
                      <a:pt x="127" y="14"/>
                    </a:lnTo>
                    <a:lnTo>
                      <a:pt x="127" y="40"/>
                    </a:lnTo>
                    <a:close/>
                  </a:path>
                </a:pathLst>
              </a:custGeom>
              <a:solidFill>
                <a:srgbClr val="FF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13" name="Freeform 128"/>
              <p:cNvSpPr>
                <a:spLocks/>
              </p:cNvSpPr>
              <p:nvPr/>
            </p:nvSpPr>
            <p:spPr bwMode="auto">
              <a:xfrm>
                <a:off x="3509" y="1615"/>
                <a:ext cx="7" cy="10"/>
              </a:xfrm>
              <a:custGeom>
                <a:avLst/>
                <a:gdLst>
                  <a:gd name="T0" fmla="*/ 84 w 84"/>
                  <a:gd name="T1" fmla="*/ 81 h 120"/>
                  <a:gd name="T2" fmla="*/ 0 w 84"/>
                  <a:gd name="T3" fmla="*/ 120 h 120"/>
                  <a:gd name="T4" fmla="*/ 0 w 84"/>
                  <a:gd name="T5" fmla="*/ 41 h 120"/>
                  <a:gd name="T6" fmla="*/ 84 w 84"/>
                  <a:gd name="T7" fmla="*/ 0 h 120"/>
                  <a:gd name="T8" fmla="*/ 84 w 84"/>
                  <a:gd name="T9" fmla="*/ 81 h 120"/>
                  <a:gd name="T10" fmla="*/ 0 60000 65536"/>
                  <a:gd name="T11" fmla="*/ 0 60000 65536"/>
                  <a:gd name="T12" fmla="*/ 0 60000 65536"/>
                  <a:gd name="T13" fmla="*/ 0 60000 65536"/>
                  <a:gd name="T14" fmla="*/ 0 60000 65536"/>
                  <a:gd name="T15" fmla="*/ 0 w 84"/>
                  <a:gd name="T16" fmla="*/ 0 h 120"/>
                  <a:gd name="T17" fmla="*/ 84 w 84"/>
                  <a:gd name="T18" fmla="*/ 120 h 120"/>
                </a:gdLst>
                <a:ahLst/>
                <a:cxnLst>
                  <a:cxn ang="T10">
                    <a:pos x="T0" y="T1"/>
                  </a:cxn>
                  <a:cxn ang="T11">
                    <a:pos x="T2" y="T3"/>
                  </a:cxn>
                  <a:cxn ang="T12">
                    <a:pos x="T4" y="T5"/>
                  </a:cxn>
                  <a:cxn ang="T13">
                    <a:pos x="T6" y="T7"/>
                  </a:cxn>
                  <a:cxn ang="T14">
                    <a:pos x="T8" y="T9"/>
                  </a:cxn>
                </a:cxnLst>
                <a:rect l="T15" t="T16" r="T17" b="T18"/>
                <a:pathLst>
                  <a:path w="84" h="120">
                    <a:moveTo>
                      <a:pt x="84" y="81"/>
                    </a:moveTo>
                    <a:lnTo>
                      <a:pt x="0" y="120"/>
                    </a:lnTo>
                    <a:lnTo>
                      <a:pt x="0" y="41"/>
                    </a:lnTo>
                    <a:lnTo>
                      <a:pt x="84" y="0"/>
                    </a:lnTo>
                    <a:lnTo>
                      <a:pt x="84" y="81"/>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14" name="Freeform 129"/>
              <p:cNvSpPr>
                <a:spLocks/>
              </p:cNvSpPr>
              <p:nvPr/>
            </p:nvSpPr>
            <p:spPr bwMode="auto">
              <a:xfrm>
                <a:off x="3274" y="1616"/>
                <a:ext cx="8" cy="8"/>
              </a:xfrm>
              <a:custGeom>
                <a:avLst/>
                <a:gdLst>
                  <a:gd name="T0" fmla="*/ 112 w 112"/>
                  <a:gd name="T1" fmla="*/ 59 h 86"/>
                  <a:gd name="T2" fmla="*/ 9 w 112"/>
                  <a:gd name="T3" fmla="*/ 86 h 86"/>
                  <a:gd name="T4" fmla="*/ 0 w 112"/>
                  <a:gd name="T5" fmla="*/ 86 h 86"/>
                  <a:gd name="T6" fmla="*/ 37 w 112"/>
                  <a:gd name="T7" fmla="*/ 36 h 86"/>
                  <a:gd name="T8" fmla="*/ 103 w 112"/>
                  <a:gd name="T9" fmla="*/ 0 h 86"/>
                  <a:gd name="T10" fmla="*/ 112 w 112"/>
                  <a:gd name="T11" fmla="*/ 0 h 86"/>
                  <a:gd name="T12" fmla="*/ 112 w 112"/>
                  <a:gd name="T13" fmla="*/ 59 h 86"/>
                  <a:gd name="T14" fmla="*/ 0 60000 65536"/>
                  <a:gd name="T15" fmla="*/ 0 60000 65536"/>
                  <a:gd name="T16" fmla="*/ 0 60000 65536"/>
                  <a:gd name="T17" fmla="*/ 0 60000 65536"/>
                  <a:gd name="T18" fmla="*/ 0 60000 65536"/>
                  <a:gd name="T19" fmla="*/ 0 60000 65536"/>
                  <a:gd name="T20" fmla="*/ 0 60000 65536"/>
                  <a:gd name="T21" fmla="*/ 0 w 112"/>
                  <a:gd name="T22" fmla="*/ 0 h 86"/>
                  <a:gd name="T23" fmla="*/ 112 w 112"/>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86">
                    <a:moveTo>
                      <a:pt x="112" y="59"/>
                    </a:moveTo>
                    <a:lnTo>
                      <a:pt x="9" y="86"/>
                    </a:lnTo>
                    <a:lnTo>
                      <a:pt x="0" y="86"/>
                    </a:lnTo>
                    <a:lnTo>
                      <a:pt x="37" y="36"/>
                    </a:lnTo>
                    <a:lnTo>
                      <a:pt x="103" y="0"/>
                    </a:lnTo>
                    <a:lnTo>
                      <a:pt x="112" y="0"/>
                    </a:lnTo>
                    <a:lnTo>
                      <a:pt x="112" y="59"/>
                    </a:lnTo>
                    <a:close/>
                  </a:path>
                </a:pathLst>
              </a:custGeom>
              <a:solidFill>
                <a:srgbClr val="FF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15" name="Freeform 130"/>
              <p:cNvSpPr>
                <a:spLocks/>
              </p:cNvSpPr>
              <p:nvPr/>
            </p:nvSpPr>
            <p:spPr bwMode="auto">
              <a:xfrm>
                <a:off x="3511" y="1618"/>
                <a:ext cx="4" cy="5"/>
              </a:xfrm>
              <a:custGeom>
                <a:avLst/>
                <a:gdLst>
                  <a:gd name="T0" fmla="*/ 46 w 46"/>
                  <a:gd name="T1" fmla="*/ 38 h 60"/>
                  <a:gd name="T2" fmla="*/ 0 w 46"/>
                  <a:gd name="T3" fmla="*/ 60 h 60"/>
                  <a:gd name="T4" fmla="*/ 0 w 46"/>
                  <a:gd name="T5" fmla="*/ 22 h 60"/>
                  <a:gd name="T6" fmla="*/ 46 w 46"/>
                  <a:gd name="T7" fmla="*/ 0 h 60"/>
                  <a:gd name="T8" fmla="*/ 46 w 46"/>
                  <a:gd name="T9" fmla="*/ 38 h 60"/>
                  <a:gd name="T10" fmla="*/ 0 60000 65536"/>
                  <a:gd name="T11" fmla="*/ 0 60000 65536"/>
                  <a:gd name="T12" fmla="*/ 0 60000 65536"/>
                  <a:gd name="T13" fmla="*/ 0 60000 65536"/>
                  <a:gd name="T14" fmla="*/ 0 60000 65536"/>
                  <a:gd name="T15" fmla="*/ 0 w 46"/>
                  <a:gd name="T16" fmla="*/ 0 h 60"/>
                  <a:gd name="T17" fmla="*/ 46 w 46"/>
                  <a:gd name="T18" fmla="*/ 60 h 60"/>
                </a:gdLst>
                <a:ahLst/>
                <a:cxnLst>
                  <a:cxn ang="T10">
                    <a:pos x="T0" y="T1"/>
                  </a:cxn>
                  <a:cxn ang="T11">
                    <a:pos x="T2" y="T3"/>
                  </a:cxn>
                  <a:cxn ang="T12">
                    <a:pos x="T4" y="T5"/>
                  </a:cxn>
                  <a:cxn ang="T13">
                    <a:pos x="T6" y="T7"/>
                  </a:cxn>
                  <a:cxn ang="T14">
                    <a:pos x="T8" y="T9"/>
                  </a:cxn>
                </a:cxnLst>
                <a:rect l="T15" t="T16" r="T17" b="T18"/>
                <a:pathLst>
                  <a:path w="46" h="60">
                    <a:moveTo>
                      <a:pt x="46" y="38"/>
                    </a:moveTo>
                    <a:lnTo>
                      <a:pt x="0" y="60"/>
                    </a:lnTo>
                    <a:lnTo>
                      <a:pt x="0" y="22"/>
                    </a:lnTo>
                    <a:lnTo>
                      <a:pt x="46" y="0"/>
                    </a:lnTo>
                    <a:lnTo>
                      <a:pt x="46" y="38"/>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16" name="Freeform 131"/>
              <p:cNvSpPr>
                <a:spLocks/>
              </p:cNvSpPr>
              <p:nvPr/>
            </p:nvSpPr>
            <p:spPr bwMode="auto">
              <a:xfrm>
                <a:off x="3485" y="1620"/>
                <a:ext cx="12" cy="24"/>
              </a:xfrm>
              <a:custGeom>
                <a:avLst/>
                <a:gdLst>
                  <a:gd name="T0" fmla="*/ 135 w 148"/>
                  <a:gd name="T1" fmla="*/ 152 h 294"/>
                  <a:gd name="T2" fmla="*/ 123 w 148"/>
                  <a:gd name="T3" fmla="*/ 227 h 294"/>
                  <a:gd name="T4" fmla="*/ 123 w 148"/>
                  <a:gd name="T5" fmla="*/ 237 h 294"/>
                  <a:gd name="T6" fmla="*/ 0 w 148"/>
                  <a:gd name="T7" fmla="*/ 294 h 294"/>
                  <a:gd name="T8" fmla="*/ 16 w 148"/>
                  <a:gd name="T9" fmla="*/ 60 h 294"/>
                  <a:gd name="T10" fmla="*/ 138 w 148"/>
                  <a:gd name="T11" fmla="*/ 0 h 294"/>
                  <a:gd name="T12" fmla="*/ 148 w 148"/>
                  <a:gd name="T13" fmla="*/ 0 h 294"/>
                  <a:gd name="T14" fmla="*/ 135 w 148"/>
                  <a:gd name="T15" fmla="*/ 152 h 294"/>
                  <a:gd name="T16" fmla="*/ 0 60000 65536"/>
                  <a:gd name="T17" fmla="*/ 0 60000 65536"/>
                  <a:gd name="T18" fmla="*/ 0 60000 65536"/>
                  <a:gd name="T19" fmla="*/ 0 60000 65536"/>
                  <a:gd name="T20" fmla="*/ 0 60000 65536"/>
                  <a:gd name="T21" fmla="*/ 0 60000 65536"/>
                  <a:gd name="T22" fmla="*/ 0 60000 65536"/>
                  <a:gd name="T23" fmla="*/ 0 60000 65536"/>
                  <a:gd name="T24" fmla="*/ 0 w 148"/>
                  <a:gd name="T25" fmla="*/ 0 h 294"/>
                  <a:gd name="T26" fmla="*/ 148 w 148"/>
                  <a:gd name="T27" fmla="*/ 294 h 2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 h="294">
                    <a:moveTo>
                      <a:pt x="135" y="152"/>
                    </a:moveTo>
                    <a:lnTo>
                      <a:pt x="123" y="227"/>
                    </a:lnTo>
                    <a:lnTo>
                      <a:pt x="123" y="237"/>
                    </a:lnTo>
                    <a:lnTo>
                      <a:pt x="0" y="294"/>
                    </a:lnTo>
                    <a:lnTo>
                      <a:pt x="16" y="60"/>
                    </a:lnTo>
                    <a:lnTo>
                      <a:pt x="138" y="0"/>
                    </a:lnTo>
                    <a:lnTo>
                      <a:pt x="148" y="0"/>
                    </a:lnTo>
                    <a:lnTo>
                      <a:pt x="135" y="152"/>
                    </a:lnTo>
                    <a:close/>
                  </a:path>
                </a:pathLst>
              </a:custGeom>
              <a:solidFill>
                <a:srgbClr val="FF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17" name="Freeform 132"/>
              <p:cNvSpPr>
                <a:spLocks/>
              </p:cNvSpPr>
              <p:nvPr/>
            </p:nvSpPr>
            <p:spPr bwMode="auto">
              <a:xfrm>
                <a:off x="3313" y="1620"/>
                <a:ext cx="266" cy="143"/>
              </a:xfrm>
              <a:custGeom>
                <a:avLst/>
                <a:gdLst>
                  <a:gd name="T0" fmla="*/ 3373 w 3462"/>
                  <a:gd name="T1" fmla="*/ 95 h 1728"/>
                  <a:gd name="T2" fmla="*/ 3343 w 3462"/>
                  <a:gd name="T3" fmla="*/ 114 h 1728"/>
                  <a:gd name="T4" fmla="*/ 3330 w 3462"/>
                  <a:gd name="T5" fmla="*/ 132 h 1728"/>
                  <a:gd name="T6" fmla="*/ 3072 w 3462"/>
                  <a:gd name="T7" fmla="*/ 303 h 1728"/>
                  <a:gd name="T8" fmla="*/ 2888 w 3462"/>
                  <a:gd name="T9" fmla="*/ 410 h 1728"/>
                  <a:gd name="T10" fmla="*/ 2849 w 3462"/>
                  <a:gd name="T11" fmla="*/ 473 h 1728"/>
                  <a:gd name="T12" fmla="*/ 2692 w 3462"/>
                  <a:gd name="T13" fmla="*/ 481 h 1728"/>
                  <a:gd name="T14" fmla="*/ 2349 w 3462"/>
                  <a:gd name="T15" fmla="*/ 555 h 1728"/>
                  <a:gd name="T16" fmla="*/ 1863 w 3462"/>
                  <a:gd name="T17" fmla="*/ 698 h 1728"/>
                  <a:gd name="T18" fmla="*/ 1628 w 3462"/>
                  <a:gd name="T19" fmla="*/ 771 h 1728"/>
                  <a:gd name="T20" fmla="*/ 1265 w 3462"/>
                  <a:gd name="T21" fmla="*/ 913 h 1728"/>
                  <a:gd name="T22" fmla="*/ 807 w 3462"/>
                  <a:gd name="T23" fmla="*/ 1133 h 1728"/>
                  <a:gd name="T24" fmla="*/ 616 w 3462"/>
                  <a:gd name="T25" fmla="*/ 1261 h 1728"/>
                  <a:gd name="T26" fmla="*/ 520 w 3462"/>
                  <a:gd name="T27" fmla="*/ 1382 h 1728"/>
                  <a:gd name="T28" fmla="*/ 511 w 3462"/>
                  <a:gd name="T29" fmla="*/ 1438 h 1728"/>
                  <a:gd name="T30" fmla="*/ 525 w 3462"/>
                  <a:gd name="T31" fmla="*/ 1489 h 1728"/>
                  <a:gd name="T32" fmla="*/ 551 w 3462"/>
                  <a:gd name="T33" fmla="*/ 1528 h 1728"/>
                  <a:gd name="T34" fmla="*/ 616 w 3462"/>
                  <a:gd name="T35" fmla="*/ 1547 h 1728"/>
                  <a:gd name="T36" fmla="*/ 612 w 3462"/>
                  <a:gd name="T37" fmla="*/ 1562 h 1728"/>
                  <a:gd name="T38" fmla="*/ 529 w 3462"/>
                  <a:gd name="T39" fmla="*/ 1606 h 1728"/>
                  <a:gd name="T40" fmla="*/ 254 w 3462"/>
                  <a:gd name="T41" fmla="*/ 1684 h 1728"/>
                  <a:gd name="T42" fmla="*/ 0 w 3462"/>
                  <a:gd name="T43" fmla="*/ 1728 h 1728"/>
                  <a:gd name="T44" fmla="*/ 9 w 3462"/>
                  <a:gd name="T45" fmla="*/ 1689 h 1728"/>
                  <a:gd name="T46" fmla="*/ 197 w 3462"/>
                  <a:gd name="T47" fmla="*/ 1505 h 1728"/>
                  <a:gd name="T48" fmla="*/ 485 w 3462"/>
                  <a:gd name="T49" fmla="*/ 1304 h 1728"/>
                  <a:gd name="T50" fmla="*/ 638 w 3462"/>
                  <a:gd name="T51" fmla="*/ 1211 h 1728"/>
                  <a:gd name="T52" fmla="*/ 1614 w 3462"/>
                  <a:gd name="T53" fmla="*/ 703 h 1728"/>
                  <a:gd name="T54" fmla="*/ 2064 w 3462"/>
                  <a:gd name="T55" fmla="*/ 485 h 1728"/>
                  <a:gd name="T56" fmla="*/ 2411 w 3462"/>
                  <a:gd name="T57" fmla="*/ 323 h 1728"/>
                  <a:gd name="T58" fmla="*/ 2640 w 3462"/>
                  <a:gd name="T59" fmla="*/ 217 h 1728"/>
                  <a:gd name="T60" fmla="*/ 2900 w 3462"/>
                  <a:gd name="T61" fmla="*/ 123 h 1728"/>
                  <a:gd name="T62" fmla="*/ 3185 w 3462"/>
                  <a:gd name="T63" fmla="*/ 41 h 1728"/>
                  <a:gd name="T64" fmla="*/ 3362 w 3462"/>
                  <a:gd name="T65" fmla="*/ 0 h 1728"/>
                  <a:gd name="T66" fmla="*/ 3462 w 3462"/>
                  <a:gd name="T67" fmla="*/ 0 h 1728"/>
                  <a:gd name="T68" fmla="*/ 3373 w 3462"/>
                  <a:gd name="T69" fmla="*/ 95 h 17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62"/>
                  <a:gd name="T106" fmla="*/ 0 h 1728"/>
                  <a:gd name="T107" fmla="*/ 3462 w 3462"/>
                  <a:gd name="T108" fmla="*/ 1728 h 17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62" h="1728">
                    <a:moveTo>
                      <a:pt x="3373" y="95"/>
                    </a:moveTo>
                    <a:lnTo>
                      <a:pt x="3343" y="114"/>
                    </a:lnTo>
                    <a:lnTo>
                      <a:pt x="3330" y="132"/>
                    </a:lnTo>
                    <a:lnTo>
                      <a:pt x="3072" y="303"/>
                    </a:lnTo>
                    <a:lnTo>
                      <a:pt x="2888" y="410"/>
                    </a:lnTo>
                    <a:lnTo>
                      <a:pt x="2849" y="473"/>
                    </a:lnTo>
                    <a:lnTo>
                      <a:pt x="2692" y="481"/>
                    </a:lnTo>
                    <a:lnTo>
                      <a:pt x="2349" y="555"/>
                    </a:lnTo>
                    <a:lnTo>
                      <a:pt x="1863" y="698"/>
                    </a:lnTo>
                    <a:lnTo>
                      <a:pt x="1628" y="771"/>
                    </a:lnTo>
                    <a:lnTo>
                      <a:pt x="1265" y="913"/>
                    </a:lnTo>
                    <a:lnTo>
                      <a:pt x="807" y="1133"/>
                    </a:lnTo>
                    <a:lnTo>
                      <a:pt x="616" y="1261"/>
                    </a:lnTo>
                    <a:lnTo>
                      <a:pt x="520" y="1382"/>
                    </a:lnTo>
                    <a:lnTo>
                      <a:pt x="511" y="1438"/>
                    </a:lnTo>
                    <a:lnTo>
                      <a:pt x="525" y="1489"/>
                    </a:lnTo>
                    <a:lnTo>
                      <a:pt x="551" y="1528"/>
                    </a:lnTo>
                    <a:lnTo>
                      <a:pt x="616" y="1547"/>
                    </a:lnTo>
                    <a:lnTo>
                      <a:pt x="612" y="1562"/>
                    </a:lnTo>
                    <a:lnTo>
                      <a:pt x="529" y="1606"/>
                    </a:lnTo>
                    <a:lnTo>
                      <a:pt x="254" y="1684"/>
                    </a:lnTo>
                    <a:lnTo>
                      <a:pt x="0" y="1728"/>
                    </a:lnTo>
                    <a:lnTo>
                      <a:pt x="9" y="1689"/>
                    </a:lnTo>
                    <a:lnTo>
                      <a:pt x="197" y="1505"/>
                    </a:lnTo>
                    <a:lnTo>
                      <a:pt x="485" y="1304"/>
                    </a:lnTo>
                    <a:lnTo>
                      <a:pt x="638" y="1211"/>
                    </a:lnTo>
                    <a:lnTo>
                      <a:pt x="1614" y="703"/>
                    </a:lnTo>
                    <a:lnTo>
                      <a:pt x="2064" y="485"/>
                    </a:lnTo>
                    <a:lnTo>
                      <a:pt x="2411" y="323"/>
                    </a:lnTo>
                    <a:lnTo>
                      <a:pt x="2640" y="217"/>
                    </a:lnTo>
                    <a:lnTo>
                      <a:pt x="2900" y="123"/>
                    </a:lnTo>
                    <a:lnTo>
                      <a:pt x="3185" y="41"/>
                    </a:lnTo>
                    <a:lnTo>
                      <a:pt x="3362" y="0"/>
                    </a:lnTo>
                    <a:lnTo>
                      <a:pt x="3462" y="0"/>
                    </a:lnTo>
                    <a:lnTo>
                      <a:pt x="3373" y="95"/>
                    </a:lnTo>
                    <a:close/>
                  </a:path>
                </a:pathLst>
              </a:custGeom>
              <a:solidFill>
                <a:srgbClr val="D9D9D9"/>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18" name="Freeform 133"/>
              <p:cNvSpPr>
                <a:spLocks/>
              </p:cNvSpPr>
              <p:nvPr/>
            </p:nvSpPr>
            <p:spPr bwMode="auto">
              <a:xfrm>
                <a:off x="3332" y="1626"/>
                <a:ext cx="152" cy="99"/>
              </a:xfrm>
              <a:custGeom>
                <a:avLst/>
                <a:gdLst>
                  <a:gd name="T0" fmla="*/ 1964 w 1978"/>
                  <a:gd name="T1" fmla="*/ 210 h 1189"/>
                  <a:gd name="T2" fmla="*/ 1954 w 1978"/>
                  <a:gd name="T3" fmla="*/ 237 h 1189"/>
                  <a:gd name="T4" fmla="*/ 1776 w 1978"/>
                  <a:gd name="T5" fmla="*/ 332 h 1189"/>
                  <a:gd name="T6" fmla="*/ 1492 w 1978"/>
                  <a:gd name="T7" fmla="*/ 468 h 1189"/>
                  <a:gd name="T8" fmla="*/ 875 w 1978"/>
                  <a:gd name="T9" fmla="*/ 766 h 1189"/>
                  <a:gd name="T10" fmla="*/ 7 w 1978"/>
                  <a:gd name="T11" fmla="*/ 1189 h 1189"/>
                  <a:gd name="T12" fmla="*/ 0 w 1978"/>
                  <a:gd name="T13" fmla="*/ 1189 h 1189"/>
                  <a:gd name="T14" fmla="*/ 26 w 1978"/>
                  <a:gd name="T15" fmla="*/ 1023 h 1189"/>
                  <a:gd name="T16" fmla="*/ 35 w 1978"/>
                  <a:gd name="T17" fmla="*/ 909 h 1189"/>
                  <a:gd name="T18" fmla="*/ 1046 w 1978"/>
                  <a:gd name="T19" fmla="*/ 434 h 1189"/>
                  <a:gd name="T20" fmla="*/ 1754 w 1978"/>
                  <a:gd name="T21" fmla="*/ 107 h 1189"/>
                  <a:gd name="T22" fmla="*/ 1970 w 1978"/>
                  <a:gd name="T23" fmla="*/ 0 h 1189"/>
                  <a:gd name="T24" fmla="*/ 1978 w 1978"/>
                  <a:gd name="T25" fmla="*/ 0 h 1189"/>
                  <a:gd name="T26" fmla="*/ 1964 w 1978"/>
                  <a:gd name="T27" fmla="*/ 210 h 1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8"/>
                  <a:gd name="T43" fmla="*/ 0 h 1189"/>
                  <a:gd name="T44" fmla="*/ 1978 w 1978"/>
                  <a:gd name="T45" fmla="*/ 1189 h 11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8" h="1189">
                    <a:moveTo>
                      <a:pt x="1964" y="210"/>
                    </a:moveTo>
                    <a:lnTo>
                      <a:pt x="1954" y="237"/>
                    </a:lnTo>
                    <a:lnTo>
                      <a:pt x="1776" y="332"/>
                    </a:lnTo>
                    <a:lnTo>
                      <a:pt x="1492" y="468"/>
                    </a:lnTo>
                    <a:lnTo>
                      <a:pt x="875" y="766"/>
                    </a:lnTo>
                    <a:lnTo>
                      <a:pt x="7" y="1189"/>
                    </a:lnTo>
                    <a:lnTo>
                      <a:pt x="0" y="1189"/>
                    </a:lnTo>
                    <a:lnTo>
                      <a:pt x="26" y="1023"/>
                    </a:lnTo>
                    <a:lnTo>
                      <a:pt x="35" y="909"/>
                    </a:lnTo>
                    <a:lnTo>
                      <a:pt x="1046" y="434"/>
                    </a:lnTo>
                    <a:lnTo>
                      <a:pt x="1754" y="107"/>
                    </a:lnTo>
                    <a:lnTo>
                      <a:pt x="1970" y="0"/>
                    </a:lnTo>
                    <a:lnTo>
                      <a:pt x="1978" y="0"/>
                    </a:lnTo>
                    <a:lnTo>
                      <a:pt x="1964" y="210"/>
                    </a:lnTo>
                    <a:close/>
                  </a:path>
                </a:pathLst>
              </a:custGeom>
              <a:solidFill>
                <a:srgbClr val="FF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19" name="Freeform 134"/>
              <p:cNvSpPr>
                <a:spLocks/>
              </p:cNvSpPr>
              <p:nvPr/>
            </p:nvSpPr>
            <p:spPr bwMode="auto">
              <a:xfrm>
                <a:off x="3147" y="1627"/>
                <a:ext cx="194" cy="111"/>
              </a:xfrm>
              <a:custGeom>
                <a:avLst/>
                <a:gdLst>
                  <a:gd name="T0" fmla="*/ 2515 w 2515"/>
                  <a:gd name="T1" fmla="*/ 8 h 1338"/>
                  <a:gd name="T2" fmla="*/ 2511 w 2515"/>
                  <a:gd name="T3" fmla="*/ 27 h 1338"/>
                  <a:gd name="T4" fmla="*/ 2311 w 2515"/>
                  <a:gd name="T5" fmla="*/ 199 h 1338"/>
                  <a:gd name="T6" fmla="*/ 1973 w 2515"/>
                  <a:gd name="T7" fmla="*/ 440 h 1338"/>
                  <a:gd name="T8" fmla="*/ 1611 w 2515"/>
                  <a:gd name="T9" fmla="*/ 677 h 1338"/>
                  <a:gd name="T10" fmla="*/ 1024 w 2515"/>
                  <a:gd name="T11" fmla="*/ 998 h 1338"/>
                  <a:gd name="T12" fmla="*/ 657 w 2515"/>
                  <a:gd name="T13" fmla="*/ 1161 h 1338"/>
                  <a:gd name="T14" fmla="*/ 324 w 2515"/>
                  <a:gd name="T15" fmla="*/ 1278 h 1338"/>
                  <a:gd name="T16" fmla="*/ 113 w 2515"/>
                  <a:gd name="T17" fmla="*/ 1338 h 1338"/>
                  <a:gd name="T18" fmla="*/ 35 w 2515"/>
                  <a:gd name="T19" fmla="*/ 1328 h 1338"/>
                  <a:gd name="T20" fmla="*/ 20 w 2515"/>
                  <a:gd name="T21" fmla="*/ 1318 h 1338"/>
                  <a:gd name="T22" fmla="*/ 0 w 2515"/>
                  <a:gd name="T23" fmla="*/ 1278 h 1338"/>
                  <a:gd name="T24" fmla="*/ 4 w 2515"/>
                  <a:gd name="T25" fmla="*/ 1227 h 1338"/>
                  <a:gd name="T26" fmla="*/ 86 w 2515"/>
                  <a:gd name="T27" fmla="*/ 1115 h 1338"/>
                  <a:gd name="T28" fmla="*/ 301 w 2515"/>
                  <a:gd name="T29" fmla="*/ 930 h 1338"/>
                  <a:gd name="T30" fmla="*/ 602 w 2515"/>
                  <a:gd name="T31" fmla="*/ 729 h 1338"/>
                  <a:gd name="T32" fmla="*/ 958 w 2515"/>
                  <a:gd name="T33" fmla="*/ 540 h 1338"/>
                  <a:gd name="T34" fmla="*/ 1295 w 2515"/>
                  <a:gd name="T35" fmla="*/ 376 h 1338"/>
                  <a:gd name="T36" fmla="*/ 1633 w 2515"/>
                  <a:gd name="T37" fmla="*/ 240 h 1338"/>
                  <a:gd name="T38" fmla="*/ 1872 w 2515"/>
                  <a:gd name="T39" fmla="*/ 159 h 1338"/>
                  <a:gd name="T40" fmla="*/ 1916 w 2515"/>
                  <a:gd name="T41" fmla="*/ 154 h 1338"/>
                  <a:gd name="T42" fmla="*/ 2223 w 2515"/>
                  <a:gd name="T43" fmla="*/ 65 h 1338"/>
                  <a:gd name="T44" fmla="*/ 2495 w 2515"/>
                  <a:gd name="T45" fmla="*/ 0 h 1338"/>
                  <a:gd name="T46" fmla="*/ 2507 w 2515"/>
                  <a:gd name="T47" fmla="*/ 0 h 1338"/>
                  <a:gd name="T48" fmla="*/ 2515 w 2515"/>
                  <a:gd name="T49" fmla="*/ 8 h 13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15"/>
                  <a:gd name="T76" fmla="*/ 0 h 1338"/>
                  <a:gd name="T77" fmla="*/ 2515 w 2515"/>
                  <a:gd name="T78" fmla="*/ 1338 h 13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15" h="1338">
                    <a:moveTo>
                      <a:pt x="2515" y="8"/>
                    </a:moveTo>
                    <a:lnTo>
                      <a:pt x="2511" y="27"/>
                    </a:lnTo>
                    <a:lnTo>
                      <a:pt x="2311" y="199"/>
                    </a:lnTo>
                    <a:lnTo>
                      <a:pt x="1973" y="440"/>
                    </a:lnTo>
                    <a:lnTo>
                      <a:pt x="1611" y="677"/>
                    </a:lnTo>
                    <a:lnTo>
                      <a:pt x="1024" y="998"/>
                    </a:lnTo>
                    <a:lnTo>
                      <a:pt x="657" y="1161"/>
                    </a:lnTo>
                    <a:lnTo>
                      <a:pt x="324" y="1278"/>
                    </a:lnTo>
                    <a:lnTo>
                      <a:pt x="113" y="1338"/>
                    </a:lnTo>
                    <a:lnTo>
                      <a:pt x="35" y="1328"/>
                    </a:lnTo>
                    <a:lnTo>
                      <a:pt x="20" y="1318"/>
                    </a:lnTo>
                    <a:lnTo>
                      <a:pt x="0" y="1278"/>
                    </a:lnTo>
                    <a:lnTo>
                      <a:pt x="4" y="1227"/>
                    </a:lnTo>
                    <a:lnTo>
                      <a:pt x="86" y="1115"/>
                    </a:lnTo>
                    <a:lnTo>
                      <a:pt x="301" y="930"/>
                    </a:lnTo>
                    <a:lnTo>
                      <a:pt x="602" y="729"/>
                    </a:lnTo>
                    <a:lnTo>
                      <a:pt x="958" y="540"/>
                    </a:lnTo>
                    <a:lnTo>
                      <a:pt x="1295" y="376"/>
                    </a:lnTo>
                    <a:lnTo>
                      <a:pt x="1633" y="240"/>
                    </a:lnTo>
                    <a:lnTo>
                      <a:pt x="1872" y="159"/>
                    </a:lnTo>
                    <a:lnTo>
                      <a:pt x="1916" y="154"/>
                    </a:lnTo>
                    <a:lnTo>
                      <a:pt x="2223" y="65"/>
                    </a:lnTo>
                    <a:lnTo>
                      <a:pt x="2495" y="0"/>
                    </a:lnTo>
                    <a:lnTo>
                      <a:pt x="2507" y="0"/>
                    </a:lnTo>
                    <a:lnTo>
                      <a:pt x="2515" y="8"/>
                    </a:lnTo>
                    <a:close/>
                  </a:path>
                </a:pathLst>
              </a:custGeom>
              <a:solidFill>
                <a:srgbClr val="D9D9D9"/>
              </a:solidFill>
              <a:ln w="9525">
                <a:no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20" name="Freeform 135"/>
              <p:cNvSpPr>
                <a:spLocks/>
              </p:cNvSpPr>
              <p:nvPr/>
            </p:nvSpPr>
            <p:spPr bwMode="auto">
              <a:xfrm>
                <a:off x="3489" y="1627"/>
                <a:ext cx="5" cy="10"/>
              </a:xfrm>
              <a:custGeom>
                <a:avLst/>
                <a:gdLst>
                  <a:gd name="T0" fmla="*/ 71 w 71"/>
                  <a:gd name="T1" fmla="*/ 13 h 118"/>
                  <a:gd name="T2" fmla="*/ 60 w 71"/>
                  <a:gd name="T3" fmla="*/ 41 h 118"/>
                  <a:gd name="T4" fmla="*/ 56 w 71"/>
                  <a:gd name="T5" fmla="*/ 94 h 118"/>
                  <a:gd name="T6" fmla="*/ 14 w 71"/>
                  <a:gd name="T7" fmla="*/ 118 h 118"/>
                  <a:gd name="T8" fmla="*/ 0 w 71"/>
                  <a:gd name="T9" fmla="*/ 114 h 118"/>
                  <a:gd name="T10" fmla="*/ 0 w 71"/>
                  <a:gd name="T11" fmla="*/ 27 h 118"/>
                  <a:gd name="T12" fmla="*/ 29 w 71"/>
                  <a:gd name="T13" fmla="*/ 4 h 118"/>
                  <a:gd name="T14" fmla="*/ 51 w 71"/>
                  <a:gd name="T15" fmla="*/ 0 h 118"/>
                  <a:gd name="T16" fmla="*/ 60 w 71"/>
                  <a:gd name="T17" fmla="*/ 0 h 118"/>
                  <a:gd name="T18" fmla="*/ 71 w 71"/>
                  <a:gd name="T19" fmla="*/ 13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118"/>
                  <a:gd name="T32" fmla="*/ 71 w 71"/>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118">
                    <a:moveTo>
                      <a:pt x="71" y="13"/>
                    </a:moveTo>
                    <a:lnTo>
                      <a:pt x="60" y="41"/>
                    </a:lnTo>
                    <a:lnTo>
                      <a:pt x="56" y="94"/>
                    </a:lnTo>
                    <a:lnTo>
                      <a:pt x="14" y="118"/>
                    </a:lnTo>
                    <a:lnTo>
                      <a:pt x="0" y="114"/>
                    </a:lnTo>
                    <a:lnTo>
                      <a:pt x="0" y="27"/>
                    </a:lnTo>
                    <a:lnTo>
                      <a:pt x="29" y="4"/>
                    </a:lnTo>
                    <a:lnTo>
                      <a:pt x="51" y="0"/>
                    </a:lnTo>
                    <a:lnTo>
                      <a:pt x="60" y="0"/>
                    </a:lnTo>
                    <a:lnTo>
                      <a:pt x="71" y="13"/>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21" name="Freeform 136"/>
              <p:cNvSpPr>
                <a:spLocks/>
              </p:cNvSpPr>
              <p:nvPr/>
            </p:nvSpPr>
            <p:spPr bwMode="auto">
              <a:xfrm>
                <a:off x="3466" y="1637"/>
                <a:ext cx="7" cy="12"/>
              </a:xfrm>
              <a:custGeom>
                <a:avLst/>
                <a:gdLst>
                  <a:gd name="T0" fmla="*/ 91 w 91"/>
                  <a:gd name="T1" fmla="*/ 97 h 141"/>
                  <a:gd name="T2" fmla="*/ 0 w 91"/>
                  <a:gd name="T3" fmla="*/ 141 h 141"/>
                  <a:gd name="T4" fmla="*/ 0 w 91"/>
                  <a:gd name="T5" fmla="*/ 47 h 141"/>
                  <a:gd name="T6" fmla="*/ 91 w 91"/>
                  <a:gd name="T7" fmla="*/ 0 h 141"/>
                  <a:gd name="T8" fmla="*/ 91 w 91"/>
                  <a:gd name="T9" fmla="*/ 97 h 141"/>
                  <a:gd name="T10" fmla="*/ 0 60000 65536"/>
                  <a:gd name="T11" fmla="*/ 0 60000 65536"/>
                  <a:gd name="T12" fmla="*/ 0 60000 65536"/>
                  <a:gd name="T13" fmla="*/ 0 60000 65536"/>
                  <a:gd name="T14" fmla="*/ 0 60000 65536"/>
                  <a:gd name="T15" fmla="*/ 0 w 91"/>
                  <a:gd name="T16" fmla="*/ 0 h 141"/>
                  <a:gd name="T17" fmla="*/ 91 w 91"/>
                  <a:gd name="T18" fmla="*/ 141 h 141"/>
                </a:gdLst>
                <a:ahLst/>
                <a:cxnLst>
                  <a:cxn ang="T10">
                    <a:pos x="T0" y="T1"/>
                  </a:cxn>
                  <a:cxn ang="T11">
                    <a:pos x="T2" y="T3"/>
                  </a:cxn>
                  <a:cxn ang="T12">
                    <a:pos x="T4" y="T5"/>
                  </a:cxn>
                  <a:cxn ang="T13">
                    <a:pos x="T6" y="T7"/>
                  </a:cxn>
                  <a:cxn ang="T14">
                    <a:pos x="T8" y="T9"/>
                  </a:cxn>
                </a:cxnLst>
                <a:rect l="T15" t="T16" r="T17" b="T18"/>
                <a:pathLst>
                  <a:path w="91" h="141">
                    <a:moveTo>
                      <a:pt x="91" y="97"/>
                    </a:moveTo>
                    <a:lnTo>
                      <a:pt x="0" y="141"/>
                    </a:lnTo>
                    <a:lnTo>
                      <a:pt x="0" y="47"/>
                    </a:lnTo>
                    <a:lnTo>
                      <a:pt x="91" y="0"/>
                    </a:lnTo>
                    <a:lnTo>
                      <a:pt x="91" y="97"/>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22" name="Freeform 137"/>
              <p:cNvSpPr>
                <a:spLocks/>
              </p:cNvSpPr>
              <p:nvPr/>
            </p:nvSpPr>
            <p:spPr bwMode="auto">
              <a:xfrm>
                <a:off x="3468" y="1641"/>
                <a:ext cx="3" cy="5"/>
              </a:xfrm>
              <a:custGeom>
                <a:avLst/>
                <a:gdLst>
                  <a:gd name="T0" fmla="*/ 0 w 43"/>
                  <a:gd name="T1" fmla="*/ 61 h 61"/>
                  <a:gd name="T2" fmla="*/ 0 w 43"/>
                  <a:gd name="T3" fmla="*/ 24 h 61"/>
                  <a:gd name="T4" fmla="*/ 43 w 43"/>
                  <a:gd name="T5" fmla="*/ 0 h 61"/>
                  <a:gd name="T6" fmla="*/ 43 w 43"/>
                  <a:gd name="T7" fmla="*/ 40 h 61"/>
                  <a:gd name="T8" fmla="*/ 0 w 43"/>
                  <a:gd name="T9" fmla="*/ 61 h 61"/>
                  <a:gd name="T10" fmla="*/ 0 60000 65536"/>
                  <a:gd name="T11" fmla="*/ 0 60000 65536"/>
                  <a:gd name="T12" fmla="*/ 0 60000 65536"/>
                  <a:gd name="T13" fmla="*/ 0 60000 65536"/>
                  <a:gd name="T14" fmla="*/ 0 60000 65536"/>
                  <a:gd name="T15" fmla="*/ 0 w 43"/>
                  <a:gd name="T16" fmla="*/ 0 h 61"/>
                  <a:gd name="T17" fmla="*/ 43 w 43"/>
                  <a:gd name="T18" fmla="*/ 61 h 61"/>
                </a:gdLst>
                <a:ahLst/>
                <a:cxnLst>
                  <a:cxn ang="T10">
                    <a:pos x="T0" y="T1"/>
                  </a:cxn>
                  <a:cxn ang="T11">
                    <a:pos x="T2" y="T3"/>
                  </a:cxn>
                  <a:cxn ang="T12">
                    <a:pos x="T4" y="T5"/>
                  </a:cxn>
                  <a:cxn ang="T13">
                    <a:pos x="T6" y="T7"/>
                  </a:cxn>
                  <a:cxn ang="T14">
                    <a:pos x="T8" y="T9"/>
                  </a:cxn>
                </a:cxnLst>
                <a:rect l="T15" t="T16" r="T17" b="T18"/>
                <a:pathLst>
                  <a:path w="43" h="61">
                    <a:moveTo>
                      <a:pt x="0" y="61"/>
                    </a:moveTo>
                    <a:lnTo>
                      <a:pt x="0" y="24"/>
                    </a:lnTo>
                    <a:lnTo>
                      <a:pt x="43" y="0"/>
                    </a:lnTo>
                    <a:lnTo>
                      <a:pt x="43" y="40"/>
                    </a:lnTo>
                    <a:lnTo>
                      <a:pt x="0" y="61"/>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23" name="Freeform 138"/>
              <p:cNvSpPr>
                <a:spLocks/>
              </p:cNvSpPr>
              <p:nvPr/>
            </p:nvSpPr>
            <p:spPr bwMode="auto">
              <a:xfrm>
                <a:off x="3485" y="1643"/>
                <a:ext cx="8" cy="6"/>
              </a:xfrm>
              <a:custGeom>
                <a:avLst/>
                <a:gdLst>
                  <a:gd name="T0" fmla="*/ 104 w 108"/>
                  <a:gd name="T1" fmla="*/ 12 h 73"/>
                  <a:gd name="T2" fmla="*/ 0 w 108"/>
                  <a:gd name="T3" fmla="*/ 73 h 73"/>
                  <a:gd name="T4" fmla="*/ 0 w 108"/>
                  <a:gd name="T5" fmla="*/ 50 h 73"/>
                  <a:gd name="T6" fmla="*/ 95 w 108"/>
                  <a:gd name="T7" fmla="*/ 0 h 73"/>
                  <a:gd name="T8" fmla="*/ 108 w 108"/>
                  <a:gd name="T9" fmla="*/ 0 h 73"/>
                  <a:gd name="T10" fmla="*/ 104 w 108"/>
                  <a:gd name="T11" fmla="*/ 12 h 73"/>
                  <a:gd name="T12" fmla="*/ 0 60000 65536"/>
                  <a:gd name="T13" fmla="*/ 0 60000 65536"/>
                  <a:gd name="T14" fmla="*/ 0 60000 65536"/>
                  <a:gd name="T15" fmla="*/ 0 60000 65536"/>
                  <a:gd name="T16" fmla="*/ 0 60000 65536"/>
                  <a:gd name="T17" fmla="*/ 0 60000 65536"/>
                  <a:gd name="T18" fmla="*/ 0 w 108"/>
                  <a:gd name="T19" fmla="*/ 0 h 73"/>
                  <a:gd name="T20" fmla="*/ 108 w 108"/>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108" h="73">
                    <a:moveTo>
                      <a:pt x="104" y="12"/>
                    </a:moveTo>
                    <a:lnTo>
                      <a:pt x="0" y="73"/>
                    </a:lnTo>
                    <a:lnTo>
                      <a:pt x="0" y="50"/>
                    </a:lnTo>
                    <a:lnTo>
                      <a:pt x="95" y="0"/>
                    </a:lnTo>
                    <a:lnTo>
                      <a:pt x="108" y="0"/>
                    </a:lnTo>
                    <a:lnTo>
                      <a:pt x="104" y="12"/>
                    </a:lnTo>
                    <a:close/>
                  </a:path>
                </a:pathLst>
              </a:custGeom>
              <a:solidFill>
                <a:srgbClr val="00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24" name="Freeform 139"/>
              <p:cNvSpPr>
                <a:spLocks/>
              </p:cNvSpPr>
              <p:nvPr/>
            </p:nvSpPr>
            <p:spPr bwMode="auto">
              <a:xfrm>
                <a:off x="3455" y="1644"/>
                <a:ext cx="6" cy="10"/>
              </a:xfrm>
              <a:custGeom>
                <a:avLst/>
                <a:gdLst>
                  <a:gd name="T0" fmla="*/ 82 w 82"/>
                  <a:gd name="T1" fmla="*/ 0 h 128"/>
                  <a:gd name="T2" fmla="*/ 82 w 82"/>
                  <a:gd name="T3" fmla="*/ 90 h 128"/>
                  <a:gd name="T4" fmla="*/ 0 w 82"/>
                  <a:gd name="T5" fmla="*/ 128 h 128"/>
                  <a:gd name="T6" fmla="*/ 0 w 82"/>
                  <a:gd name="T7" fmla="*/ 39 h 128"/>
                  <a:gd name="T8" fmla="*/ 82 w 82"/>
                  <a:gd name="T9" fmla="*/ 0 h 128"/>
                  <a:gd name="T10" fmla="*/ 0 60000 65536"/>
                  <a:gd name="T11" fmla="*/ 0 60000 65536"/>
                  <a:gd name="T12" fmla="*/ 0 60000 65536"/>
                  <a:gd name="T13" fmla="*/ 0 60000 65536"/>
                  <a:gd name="T14" fmla="*/ 0 60000 65536"/>
                  <a:gd name="T15" fmla="*/ 0 w 82"/>
                  <a:gd name="T16" fmla="*/ 0 h 128"/>
                  <a:gd name="T17" fmla="*/ 82 w 82"/>
                  <a:gd name="T18" fmla="*/ 128 h 128"/>
                </a:gdLst>
                <a:ahLst/>
                <a:cxnLst>
                  <a:cxn ang="T10">
                    <a:pos x="T0" y="T1"/>
                  </a:cxn>
                  <a:cxn ang="T11">
                    <a:pos x="T2" y="T3"/>
                  </a:cxn>
                  <a:cxn ang="T12">
                    <a:pos x="T4" y="T5"/>
                  </a:cxn>
                  <a:cxn ang="T13">
                    <a:pos x="T6" y="T7"/>
                  </a:cxn>
                  <a:cxn ang="T14">
                    <a:pos x="T8" y="T9"/>
                  </a:cxn>
                </a:cxnLst>
                <a:rect l="T15" t="T16" r="T17" b="T18"/>
                <a:pathLst>
                  <a:path w="82" h="128">
                    <a:moveTo>
                      <a:pt x="82" y="0"/>
                    </a:moveTo>
                    <a:lnTo>
                      <a:pt x="82" y="90"/>
                    </a:lnTo>
                    <a:lnTo>
                      <a:pt x="0" y="128"/>
                    </a:lnTo>
                    <a:lnTo>
                      <a:pt x="0" y="39"/>
                    </a:lnTo>
                    <a:lnTo>
                      <a:pt x="82" y="0"/>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25" name="Freeform 140"/>
              <p:cNvSpPr>
                <a:spLocks/>
              </p:cNvSpPr>
              <p:nvPr/>
            </p:nvSpPr>
            <p:spPr bwMode="auto">
              <a:xfrm>
                <a:off x="3457" y="1646"/>
                <a:ext cx="3" cy="5"/>
              </a:xfrm>
              <a:custGeom>
                <a:avLst/>
                <a:gdLst>
                  <a:gd name="T0" fmla="*/ 45 w 45"/>
                  <a:gd name="T1" fmla="*/ 38 h 60"/>
                  <a:gd name="T2" fmla="*/ 0 w 45"/>
                  <a:gd name="T3" fmla="*/ 60 h 60"/>
                  <a:gd name="T4" fmla="*/ 0 w 45"/>
                  <a:gd name="T5" fmla="*/ 22 h 60"/>
                  <a:gd name="T6" fmla="*/ 45 w 45"/>
                  <a:gd name="T7" fmla="*/ 0 h 60"/>
                  <a:gd name="T8" fmla="*/ 45 w 45"/>
                  <a:gd name="T9" fmla="*/ 38 h 60"/>
                  <a:gd name="T10" fmla="*/ 0 60000 65536"/>
                  <a:gd name="T11" fmla="*/ 0 60000 65536"/>
                  <a:gd name="T12" fmla="*/ 0 60000 65536"/>
                  <a:gd name="T13" fmla="*/ 0 60000 65536"/>
                  <a:gd name="T14" fmla="*/ 0 60000 65536"/>
                  <a:gd name="T15" fmla="*/ 0 w 45"/>
                  <a:gd name="T16" fmla="*/ 0 h 60"/>
                  <a:gd name="T17" fmla="*/ 45 w 45"/>
                  <a:gd name="T18" fmla="*/ 60 h 60"/>
                </a:gdLst>
                <a:ahLst/>
                <a:cxnLst>
                  <a:cxn ang="T10">
                    <a:pos x="T0" y="T1"/>
                  </a:cxn>
                  <a:cxn ang="T11">
                    <a:pos x="T2" y="T3"/>
                  </a:cxn>
                  <a:cxn ang="T12">
                    <a:pos x="T4" y="T5"/>
                  </a:cxn>
                  <a:cxn ang="T13">
                    <a:pos x="T6" y="T7"/>
                  </a:cxn>
                  <a:cxn ang="T14">
                    <a:pos x="T8" y="T9"/>
                  </a:cxn>
                </a:cxnLst>
                <a:rect l="T15" t="T16" r="T17" b="T18"/>
                <a:pathLst>
                  <a:path w="45" h="60">
                    <a:moveTo>
                      <a:pt x="45" y="38"/>
                    </a:moveTo>
                    <a:lnTo>
                      <a:pt x="0" y="60"/>
                    </a:lnTo>
                    <a:lnTo>
                      <a:pt x="0" y="22"/>
                    </a:lnTo>
                    <a:lnTo>
                      <a:pt x="45" y="0"/>
                    </a:lnTo>
                    <a:lnTo>
                      <a:pt x="45" y="38"/>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26" name="Freeform 141"/>
              <p:cNvSpPr>
                <a:spLocks/>
              </p:cNvSpPr>
              <p:nvPr/>
            </p:nvSpPr>
            <p:spPr bwMode="auto">
              <a:xfrm>
                <a:off x="3331" y="1649"/>
                <a:ext cx="151" cy="83"/>
              </a:xfrm>
              <a:custGeom>
                <a:avLst/>
                <a:gdLst>
                  <a:gd name="T0" fmla="*/ 1961 w 1961"/>
                  <a:gd name="T1" fmla="*/ 27 h 995"/>
                  <a:gd name="T2" fmla="*/ 938 w 1961"/>
                  <a:gd name="T3" fmla="*/ 533 h 995"/>
                  <a:gd name="T4" fmla="*/ 0 w 1961"/>
                  <a:gd name="T5" fmla="*/ 995 h 995"/>
                  <a:gd name="T6" fmla="*/ 0 w 1961"/>
                  <a:gd name="T7" fmla="*/ 955 h 995"/>
                  <a:gd name="T8" fmla="*/ 220 w 1961"/>
                  <a:gd name="T9" fmla="*/ 841 h 995"/>
                  <a:gd name="T10" fmla="*/ 1248 w 1961"/>
                  <a:gd name="T11" fmla="*/ 345 h 995"/>
                  <a:gd name="T12" fmla="*/ 1956 w 1961"/>
                  <a:gd name="T13" fmla="*/ 0 h 995"/>
                  <a:gd name="T14" fmla="*/ 1961 w 1961"/>
                  <a:gd name="T15" fmla="*/ 11 h 995"/>
                  <a:gd name="T16" fmla="*/ 1961 w 1961"/>
                  <a:gd name="T17" fmla="*/ 27 h 9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1"/>
                  <a:gd name="T28" fmla="*/ 0 h 995"/>
                  <a:gd name="T29" fmla="*/ 1961 w 1961"/>
                  <a:gd name="T30" fmla="*/ 995 h 9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1" h="995">
                    <a:moveTo>
                      <a:pt x="1961" y="27"/>
                    </a:moveTo>
                    <a:lnTo>
                      <a:pt x="938" y="533"/>
                    </a:lnTo>
                    <a:lnTo>
                      <a:pt x="0" y="995"/>
                    </a:lnTo>
                    <a:lnTo>
                      <a:pt x="0" y="955"/>
                    </a:lnTo>
                    <a:lnTo>
                      <a:pt x="220" y="841"/>
                    </a:lnTo>
                    <a:lnTo>
                      <a:pt x="1248" y="345"/>
                    </a:lnTo>
                    <a:lnTo>
                      <a:pt x="1956" y="0"/>
                    </a:lnTo>
                    <a:lnTo>
                      <a:pt x="1961" y="11"/>
                    </a:lnTo>
                    <a:lnTo>
                      <a:pt x="1961" y="27"/>
                    </a:lnTo>
                    <a:close/>
                  </a:path>
                </a:pathLst>
              </a:custGeom>
              <a:solidFill>
                <a:srgbClr val="00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27" name="Freeform 142"/>
              <p:cNvSpPr>
                <a:spLocks/>
              </p:cNvSpPr>
              <p:nvPr/>
            </p:nvSpPr>
            <p:spPr bwMode="auto">
              <a:xfrm>
                <a:off x="3443" y="1649"/>
                <a:ext cx="7" cy="11"/>
              </a:xfrm>
              <a:custGeom>
                <a:avLst/>
                <a:gdLst>
                  <a:gd name="T0" fmla="*/ 97 w 97"/>
                  <a:gd name="T1" fmla="*/ 0 h 132"/>
                  <a:gd name="T2" fmla="*/ 97 w 97"/>
                  <a:gd name="T3" fmla="*/ 86 h 132"/>
                  <a:gd name="T4" fmla="*/ 0 w 97"/>
                  <a:gd name="T5" fmla="*/ 132 h 132"/>
                  <a:gd name="T6" fmla="*/ 0 w 97"/>
                  <a:gd name="T7" fmla="*/ 46 h 132"/>
                  <a:gd name="T8" fmla="*/ 97 w 97"/>
                  <a:gd name="T9" fmla="*/ 0 h 132"/>
                  <a:gd name="T10" fmla="*/ 0 60000 65536"/>
                  <a:gd name="T11" fmla="*/ 0 60000 65536"/>
                  <a:gd name="T12" fmla="*/ 0 60000 65536"/>
                  <a:gd name="T13" fmla="*/ 0 60000 65536"/>
                  <a:gd name="T14" fmla="*/ 0 60000 65536"/>
                  <a:gd name="T15" fmla="*/ 0 w 97"/>
                  <a:gd name="T16" fmla="*/ 0 h 132"/>
                  <a:gd name="T17" fmla="*/ 97 w 97"/>
                  <a:gd name="T18" fmla="*/ 132 h 132"/>
                </a:gdLst>
                <a:ahLst/>
                <a:cxnLst>
                  <a:cxn ang="T10">
                    <a:pos x="T0" y="T1"/>
                  </a:cxn>
                  <a:cxn ang="T11">
                    <a:pos x="T2" y="T3"/>
                  </a:cxn>
                  <a:cxn ang="T12">
                    <a:pos x="T4" y="T5"/>
                  </a:cxn>
                  <a:cxn ang="T13">
                    <a:pos x="T6" y="T7"/>
                  </a:cxn>
                  <a:cxn ang="T14">
                    <a:pos x="T8" y="T9"/>
                  </a:cxn>
                </a:cxnLst>
                <a:rect l="T15" t="T16" r="T17" b="T18"/>
                <a:pathLst>
                  <a:path w="97" h="132">
                    <a:moveTo>
                      <a:pt x="97" y="0"/>
                    </a:moveTo>
                    <a:lnTo>
                      <a:pt x="97" y="86"/>
                    </a:lnTo>
                    <a:lnTo>
                      <a:pt x="0" y="132"/>
                    </a:lnTo>
                    <a:lnTo>
                      <a:pt x="0" y="46"/>
                    </a:lnTo>
                    <a:lnTo>
                      <a:pt x="97" y="0"/>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28" name="Freeform 143"/>
              <p:cNvSpPr>
                <a:spLocks/>
              </p:cNvSpPr>
              <p:nvPr/>
            </p:nvSpPr>
            <p:spPr bwMode="auto">
              <a:xfrm>
                <a:off x="3285" y="1653"/>
                <a:ext cx="5" cy="8"/>
              </a:xfrm>
              <a:custGeom>
                <a:avLst/>
                <a:gdLst>
                  <a:gd name="T0" fmla="*/ 69 w 69"/>
                  <a:gd name="T1" fmla="*/ 56 h 91"/>
                  <a:gd name="T2" fmla="*/ 0 w 69"/>
                  <a:gd name="T3" fmla="*/ 91 h 91"/>
                  <a:gd name="T4" fmla="*/ 0 w 69"/>
                  <a:gd name="T5" fmla="*/ 32 h 91"/>
                  <a:gd name="T6" fmla="*/ 69 w 69"/>
                  <a:gd name="T7" fmla="*/ 0 h 91"/>
                  <a:gd name="T8" fmla="*/ 69 w 69"/>
                  <a:gd name="T9" fmla="*/ 56 h 91"/>
                  <a:gd name="T10" fmla="*/ 0 60000 65536"/>
                  <a:gd name="T11" fmla="*/ 0 60000 65536"/>
                  <a:gd name="T12" fmla="*/ 0 60000 65536"/>
                  <a:gd name="T13" fmla="*/ 0 60000 65536"/>
                  <a:gd name="T14" fmla="*/ 0 60000 65536"/>
                  <a:gd name="T15" fmla="*/ 0 w 69"/>
                  <a:gd name="T16" fmla="*/ 0 h 91"/>
                  <a:gd name="T17" fmla="*/ 69 w 69"/>
                  <a:gd name="T18" fmla="*/ 91 h 91"/>
                </a:gdLst>
                <a:ahLst/>
                <a:cxnLst>
                  <a:cxn ang="T10">
                    <a:pos x="T0" y="T1"/>
                  </a:cxn>
                  <a:cxn ang="T11">
                    <a:pos x="T2" y="T3"/>
                  </a:cxn>
                  <a:cxn ang="T12">
                    <a:pos x="T4" y="T5"/>
                  </a:cxn>
                  <a:cxn ang="T13">
                    <a:pos x="T6" y="T7"/>
                  </a:cxn>
                  <a:cxn ang="T14">
                    <a:pos x="T8" y="T9"/>
                  </a:cxn>
                </a:cxnLst>
                <a:rect l="T15" t="T16" r="T17" b="T18"/>
                <a:pathLst>
                  <a:path w="69" h="91">
                    <a:moveTo>
                      <a:pt x="69" y="56"/>
                    </a:moveTo>
                    <a:lnTo>
                      <a:pt x="0" y="91"/>
                    </a:lnTo>
                    <a:lnTo>
                      <a:pt x="0" y="32"/>
                    </a:lnTo>
                    <a:lnTo>
                      <a:pt x="69" y="0"/>
                    </a:lnTo>
                    <a:lnTo>
                      <a:pt x="69" y="56"/>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29" name="Freeform 144"/>
              <p:cNvSpPr>
                <a:spLocks/>
              </p:cNvSpPr>
              <p:nvPr/>
            </p:nvSpPr>
            <p:spPr bwMode="auto">
              <a:xfrm>
                <a:off x="3445" y="1652"/>
                <a:ext cx="4" cy="6"/>
              </a:xfrm>
              <a:custGeom>
                <a:avLst/>
                <a:gdLst>
                  <a:gd name="T0" fmla="*/ 57 w 57"/>
                  <a:gd name="T1" fmla="*/ 38 h 65"/>
                  <a:gd name="T2" fmla="*/ 0 w 57"/>
                  <a:gd name="T3" fmla="*/ 65 h 65"/>
                  <a:gd name="T4" fmla="*/ 0 w 57"/>
                  <a:gd name="T5" fmla="*/ 25 h 65"/>
                  <a:gd name="T6" fmla="*/ 57 w 57"/>
                  <a:gd name="T7" fmla="*/ 0 h 65"/>
                  <a:gd name="T8" fmla="*/ 57 w 57"/>
                  <a:gd name="T9" fmla="*/ 38 h 65"/>
                  <a:gd name="T10" fmla="*/ 0 60000 65536"/>
                  <a:gd name="T11" fmla="*/ 0 60000 65536"/>
                  <a:gd name="T12" fmla="*/ 0 60000 65536"/>
                  <a:gd name="T13" fmla="*/ 0 60000 65536"/>
                  <a:gd name="T14" fmla="*/ 0 60000 65536"/>
                  <a:gd name="T15" fmla="*/ 0 w 57"/>
                  <a:gd name="T16" fmla="*/ 0 h 65"/>
                  <a:gd name="T17" fmla="*/ 57 w 57"/>
                  <a:gd name="T18" fmla="*/ 65 h 65"/>
                </a:gdLst>
                <a:ahLst/>
                <a:cxnLst>
                  <a:cxn ang="T10">
                    <a:pos x="T0" y="T1"/>
                  </a:cxn>
                  <a:cxn ang="T11">
                    <a:pos x="T2" y="T3"/>
                  </a:cxn>
                  <a:cxn ang="T12">
                    <a:pos x="T4" y="T5"/>
                  </a:cxn>
                  <a:cxn ang="T13">
                    <a:pos x="T6" y="T7"/>
                  </a:cxn>
                  <a:cxn ang="T14">
                    <a:pos x="T8" y="T9"/>
                  </a:cxn>
                </a:cxnLst>
                <a:rect l="T15" t="T16" r="T17" b="T18"/>
                <a:pathLst>
                  <a:path w="57" h="65">
                    <a:moveTo>
                      <a:pt x="57" y="38"/>
                    </a:moveTo>
                    <a:lnTo>
                      <a:pt x="0" y="65"/>
                    </a:lnTo>
                    <a:lnTo>
                      <a:pt x="0" y="25"/>
                    </a:lnTo>
                    <a:lnTo>
                      <a:pt x="57" y="0"/>
                    </a:lnTo>
                    <a:lnTo>
                      <a:pt x="57" y="38"/>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30" name="Freeform 145"/>
              <p:cNvSpPr>
                <a:spLocks/>
              </p:cNvSpPr>
              <p:nvPr/>
            </p:nvSpPr>
            <p:spPr bwMode="auto">
              <a:xfrm>
                <a:off x="3431" y="1655"/>
                <a:ext cx="8" cy="11"/>
              </a:xfrm>
              <a:custGeom>
                <a:avLst/>
                <a:gdLst>
                  <a:gd name="T0" fmla="*/ 100 w 100"/>
                  <a:gd name="T1" fmla="*/ 81 h 132"/>
                  <a:gd name="T2" fmla="*/ 0 w 100"/>
                  <a:gd name="T3" fmla="*/ 132 h 132"/>
                  <a:gd name="T4" fmla="*/ 0 w 100"/>
                  <a:gd name="T5" fmla="*/ 47 h 132"/>
                  <a:gd name="T6" fmla="*/ 100 w 100"/>
                  <a:gd name="T7" fmla="*/ 0 h 132"/>
                  <a:gd name="T8" fmla="*/ 100 w 100"/>
                  <a:gd name="T9" fmla="*/ 81 h 132"/>
                  <a:gd name="T10" fmla="*/ 0 60000 65536"/>
                  <a:gd name="T11" fmla="*/ 0 60000 65536"/>
                  <a:gd name="T12" fmla="*/ 0 60000 65536"/>
                  <a:gd name="T13" fmla="*/ 0 60000 65536"/>
                  <a:gd name="T14" fmla="*/ 0 60000 65536"/>
                  <a:gd name="T15" fmla="*/ 0 w 100"/>
                  <a:gd name="T16" fmla="*/ 0 h 132"/>
                  <a:gd name="T17" fmla="*/ 100 w 100"/>
                  <a:gd name="T18" fmla="*/ 132 h 132"/>
                </a:gdLst>
                <a:ahLst/>
                <a:cxnLst>
                  <a:cxn ang="T10">
                    <a:pos x="T0" y="T1"/>
                  </a:cxn>
                  <a:cxn ang="T11">
                    <a:pos x="T2" y="T3"/>
                  </a:cxn>
                  <a:cxn ang="T12">
                    <a:pos x="T4" y="T5"/>
                  </a:cxn>
                  <a:cxn ang="T13">
                    <a:pos x="T6" y="T7"/>
                  </a:cxn>
                  <a:cxn ang="T14">
                    <a:pos x="T8" y="T9"/>
                  </a:cxn>
                </a:cxnLst>
                <a:rect l="T15" t="T16" r="T17" b="T18"/>
                <a:pathLst>
                  <a:path w="100" h="132">
                    <a:moveTo>
                      <a:pt x="100" y="81"/>
                    </a:moveTo>
                    <a:lnTo>
                      <a:pt x="0" y="132"/>
                    </a:lnTo>
                    <a:lnTo>
                      <a:pt x="0" y="47"/>
                    </a:lnTo>
                    <a:lnTo>
                      <a:pt x="100" y="0"/>
                    </a:lnTo>
                    <a:lnTo>
                      <a:pt x="100" y="81"/>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31" name="Freeform 146"/>
              <p:cNvSpPr>
                <a:spLocks/>
              </p:cNvSpPr>
              <p:nvPr/>
            </p:nvSpPr>
            <p:spPr bwMode="auto">
              <a:xfrm>
                <a:off x="3273" y="1659"/>
                <a:ext cx="5" cy="9"/>
              </a:xfrm>
              <a:custGeom>
                <a:avLst/>
                <a:gdLst>
                  <a:gd name="T0" fmla="*/ 70 w 70"/>
                  <a:gd name="T1" fmla="*/ 65 h 110"/>
                  <a:gd name="T2" fmla="*/ 0 w 70"/>
                  <a:gd name="T3" fmla="*/ 110 h 110"/>
                  <a:gd name="T4" fmla="*/ 0 w 70"/>
                  <a:gd name="T5" fmla="*/ 38 h 110"/>
                  <a:gd name="T6" fmla="*/ 70 w 70"/>
                  <a:gd name="T7" fmla="*/ 0 h 110"/>
                  <a:gd name="T8" fmla="*/ 70 w 70"/>
                  <a:gd name="T9" fmla="*/ 65 h 110"/>
                  <a:gd name="T10" fmla="*/ 0 60000 65536"/>
                  <a:gd name="T11" fmla="*/ 0 60000 65536"/>
                  <a:gd name="T12" fmla="*/ 0 60000 65536"/>
                  <a:gd name="T13" fmla="*/ 0 60000 65536"/>
                  <a:gd name="T14" fmla="*/ 0 60000 65536"/>
                  <a:gd name="T15" fmla="*/ 0 w 70"/>
                  <a:gd name="T16" fmla="*/ 0 h 110"/>
                  <a:gd name="T17" fmla="*/ 70 w 70"/>
                  <a:gd name="T18" fmla="*/ 110 h 110"/>
                </a:gdLst>
                <a:ahLst/>
                <a:cxnLst>
                  <a:cxn ang="T10">
                    <a:pos x="T0" y="T1"/>
                  </a:cxn>
                  <a:cxn ang="T11">
                    <a:pos x="T2" y="T3"/>
                  </a:cxn>
                  <a:cxn ang="T12">
                    <a:pos x="T4" y="T5"/>
                  </a:cxn>
                  <a:cxn ang="T13">
                    <a:pos x="T6" y="T7"/>
                  </a:cxn>
                  <a:cxn ang="T14">
                    <a:pos x="T8" y="T9"/>
                  </a:cxn>
                </a:cxnLst>
                <a:rect l="T15" t="T16" r="T17" b="T18"/>
                <a:pathLst>
                  <a:path w="70" h="110">
                    <a:moveTo>
                      <a:pt x="70" y="65"/>
                    </a:moveTo>
                    <a:lnTo>
                      <a:pt x="0" y="110"/>
                    </a:lnTo>
                    <a:lnTo>
                      <a:pt x="0" y="38"/>
                    </a:lnTo>
                    <a:lnTo>
                      <a:pt x="70" y="0"/>
                    </a:lnTo>
                    <a:lnTo>
                      <a:pt x="70" y="65"/>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32" name="Freeform 147"/>
              <p:cNvSpPr>
                <a:spLocks/>
              </p:cNvSpPr>
              <p:nvPr/>
            </p:nvSpPr>
            <p:spPr bwMode="auto">
              <a:xfrm>
                <a:off x="3433" y="1658"/>
                <a:ext cx="4" cy="5"/>
              </a:xfrm>
              <a:custGeom>
                <a:avLst/>
                <a:gdLst>
                  <a:gd name="T0" fmla="*/ 52 w 52"/>
                  <a:gd name="T1" fmla="*/ 38 h 63"/>
                  <a:gd name="T2" fmla="*/ 0 w 52"/>
                  <a:gd name="T3" fmla="*/ 63 h 63"/>
                  <a:gd name="T4" fmla="*/ 0 w 52"/>
                  <a:gd name="T5" fmla="*/ 25 h 63"/>
                  <a:gd name="T6" fmla="*/ 52 w 52"/>
                  <a:gd name="T7" fmla="*/ 0 h 63"/>
                  <a:gd name="T8" fmla="*/ 52 w 52"/>
                  <a:gd name="T9" fmla="*/ 38 h 63"/>
                  <a:gd name="T10" fmla="*/ 0 60000 65536"/>
                  <a:gd name="T11" fmla="*/ 0 60000 65536"/>
                  <a:gd name="T12" fmla="*/ 0 60000 65536"/>
                  <a:gd name="T13" fmla="*/ 0 60000 65536"/>
                  <a:gd name="T14" fmla="*/ 0 60000 65536"/>
                  <a:gd name="T15" fmla="*/ 0 w 52"/>
                  <a:gd name="T16" fmla="*/ 0 h 63"/>
                  <a:gd name="T17" fmla="*/ 52 w 52"/>
                  <a:gd name="T18" fmla="*/ 63 h 63"/>
                </a:gdLst>
                <a:ahLst/>
                <a:cxnLst>
                  <a:cxn ang="T10">
                    <a:pos x="T0" y="T1"/>
                  </a:cxn>
                  <a:cxn ang="T11">
                    <a:pos x="T2" y="T3"/>
                  </a:cxn>
                  <a:cxn ang="T12">
                    <a:pos x="T4" y="T5"/>
                  </a:cxn>
                  <a:cxn ang="T13">
                    <a:pos x="T6" y="T7"/>
                  </a:cxn>
                  <a:cxn ang="T14">
                    <a:pos x="T8" y="T9"/>
                  </a:cxn>
                </a:cxnLst>
                <a:rect l="T15" t="T16" r="T17" b="T18"/>
                <a:pathLst>
                  <a:path w="52" h="63">
                    <a:moveTo>
                      <a:pt x="52" y="38"/>
                    </a:moveTo>
                    <a:lnTo>
                      <a:pt x="0" y="63"/>
                    </a:lnTo>
                    <a:lnTo>
                      <a:pt x="0" y="25"/>
                    </a:lnTo>
                    <a:lnTo>
                      <a:pt x="52" y="0"/>
                    </a:lnTo>
                    <a:lnTo>
                      <a:pt x="52" y="38"/>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33" name="Freeform 148"/>
              <p:cNvSpPr>
                <a:spLocks/>
              </p:cNvSpPr>
              <p:nvPr/>
            </p:nvSpPr>
            <p:spPr bwMode="auto">
              <a:xfrm>
                <a:off x="3421" y="1661"/>
                <a:ext cx="7" cy="11"/>
              </a:xfrm>
              <a:custGeom>
                <a:avLst/>
                <a:gdLst>
                  <a:gd name="T0" fmla="*/ 91 w 91"/>
                  <a:gd name="T1" fmla="*/ 88 h 136"/>
                  <a:gd name="T2" fmla="*/ 0 w 91"/>
                  <a:gd name="T3" fmla="*/ 136 h 136"/>
                  <a:gd name="T4" fmla="*/ 0 w 91"/>
                  <a:gd name="T5" fmla="*/ 43 h 136"/>
                  <a:gd name="T6" fmla="*/ 91 w 91"/>
                  <a:gd name="T7" fmla="*/ 0 h 136"/>
                  <a:gd name="T8" fmla="*/ 91 w 91"/>
                  <a:gd name="T9" fmla="*/ 88 h 136"/>
                  <a:gd name="T10" fmla="*/ 0 60000 65536"/>
                  <a:gd name="T11" fmla="*/ 0 60000 65536"/>
                  <a:gd name="T12" fmla="*/ 0 60000 65536"/>
                  <a:gd name="T13" fmla="*/ 0 60000 65536"/>
                  <a:gd name="T14" fmla="*/ 0 60000 65536"/>
                  <a:gd name="T15" fmla="*/ 0 w 91"/>
                  <a:gd name="T16" fmla="*/ 0 h 136"/>
                  <a:gd name="T17" fmla="*/ 91 w 91"/>
                  <a:gd name="T18" fmla="*/ 136 h 136"/>
                </a:gdLst>
                <a:ahLst/>
                <a:cxnLst>
                  <a:cxn ang="T10">
                    <a:pos x="T0" y="T1"/>
                  </a:cxn>
                  <a:cxn ang="T11">
                    <a:pos x="T2" y="T3"/>
                  </a:cxn>
                  <a:cxn ang="T12">
                    <a:pos x="T4" y="T5"/>
                  </a:cxn>
                  <a:cxn ang="T13">
                    <a:pos x="T6" y="T7"/>
                  </a:cxn>
                  <a:cxn ang="T14">
                    <a:pos x="T8" y="T9"/>
                  </a:cxn>
                </a:cxnLst>
                <a:rect l="T15" t="T16" r="T17" b="T18"/>
                <a:pathLst>
                  <a:path w="91" h="136">
                    <a:moveTo>
                      <a:pt x="91" y="88"/>
                    </a:moveTo>
                    <a:lnTo>
                      <a:pt x="0" y="136"/>
                    </a:lnTo>
                    <a:lnTo>
                      <a:pt x="0" y="43"/>
                    </a:lnTo>
                    <a:lnTo>
                      <a:pt x="91" y="0"/>
                    </a:lnTo>
                    <a:lnTo>
                      <a:pt x="91" y="88"/>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34" name="Freeform 149"/>
              <p:cNvSpPr>
                <a:spLocks/>
              </p:cNvSpPr>
              <p:nvPr/>
            </p:nvSpPr>
            <p:spPr bwMode="auto">
              <a:xfrm>
                <a:off x="3449" y="1661"/>
                <a:ext cx="553" cy="94"/>
              </a:xfrm>
              <a:custGeom>
                <a:avLst/>
                <a:gdLst>
                  <a:gd name="T0" fmla="*/ 1639 w 7193"/>
                  <a:gd name="T1" fmla="*/ 109 h 1123"/>
                  <a:gd name="T2" fmla="*/ 2558 w 7193"/>
                  <a:gd name="T3" fmla="*/ 275 h 1123"/>
                  <a:gd name="T4" fmla="*/ 2581 w 7193"/>
                  <a:gd name="T5" fmla="*/ 289 h 1123"/>
                  <a:gd name="T6" fmla="*/ 2581 w 7193"/>
                  <a:gd name="T7" fmla="*/ 298 h 1123"/>
                  <a:gd name="T8" fmla="*/ 2423 w 7193"/>
                  <a:gd name="T9" fmla="*/ 421 h 1123"/>
                  <a:gd name="T10" fmla="*/ 2423 w 7193"/>
                  <a:gd name="T11" fmla="*/ 424 h 1123"/>
                  <a:gd name="T12" fmla="*/ 2415 w 7193"/>
                  <a:gd name="T13" fmla="*/ 434 h 1123"/>
                  <a:gd name="T14" fmla="*/ 2429 w 7193"/>
                  <a:gd name="T15" fmla="*/ 445 h 1123"/>
                  <a:gd name="T16" fmla="*/ 2728 w 7193"/>
                  <a:gd name="T17" fmla="*/ 477 h 1123"/>
                  <a:gd name="T18" fmla="*/ 3492 w 7193"/>
                  <a:gd name="T19" fmla="*/ 557 h 1123"/>
                  <a:gd name="T20" fmla="*/ 3820 w 7193"/>
                  <a:gd name="T21" fmla="*/ 595 h 1123"/>
                  <a:gd name="T22" fmla="*/ 4169 w 7193"/>
                  <a:gd name="T23" fmla="*/ 640 h 1123"/>
                  <a:gd name="T24" fmla="*/ 4388 w 7193"/>
                  <a:gd name="T25" fmla="*/ 663 h 1123"/>
                  <a:gd name="T26" fmla="*/ 4520 w 7193"/>
                  <a:gd name="T27" fmla="*/ 681 h 1123"/>
                  <a:gd name="T28" fmla="*/ 4603 w 7193"/>
                  <a:gd name="T29" fmla="*/ 616 h 1123"/>
                  <a:gd name="T30" fmla="*/ 4685 w 7193"/>
                  <a:gd name="T31" fmla="*/ 539 h 1123"/>
                  <a:gd name="T32" fmla="*/ 4901 w 7193"/>
                  <a:gd name="T33" fmla="*/ 563 h 1123"/>
                  <a:gd name="T34" fmla="*/ 4801 w 7193"/>
                  <a:gd name="T35" fmla="*/ 675 h 1123"/>
                  <a:gd name="T36" fmla="*/ 4801 w 7193"/>
                  <a:gd name="T37" fmla="*/ 684 h 1123"/>
                  <a:gd name="T38" fmla="*/ 4851 w 7193"/>
                  <a:gd name="T39" fmla="*/ 704 h 1123"/>
                  <a:gd name="T40" fmla="*/ 4938 w 7193"/>
                  <a:gd name="T41" fmla="*/ 707 h 1123"/>
                  <a:gd name="T42" fmla="*/ 4997 w 7193"/>
                  <a:gd name="T43" fmla="*/ 717 h 1123"/>
                  <a:gd name="T44" fmla="*/ 5198 w 7193"/>
                  <a:gd name="T45" fmla="*/ 732 h 1123"/>
                  <a:gd name="T46" fmla="*/ 5832 w 7193"/>
                  <a:gd name="T47" fmla="*/ 795 h 1123"/>
                  <a:gd name="T48" fmla="*/ 6601 w 7193"/>
                  <a:gd name="T49" fmla="*/ 873 h 1123"/>
                  <a:gd name="T50" fmla="*/ 6660 w 7193"/>
                  <a:gd name="T51" fmla="*/ 875 h 1123"/>
                  <a:gd name="T52" fmla="*/ 6770 w 7193"/>
                  <a:gd name="T53" fmla="*/ 878 h 1123"/>
                  <a:gd name="T54" fmla="*/ 6847 w 7193"/>
                  <a:gd name="T55" fmla="*/ 806 h 1123"/>
                  <a:gd name="T56" fmla="*/ 6873 w 7193"/>
                  <a:gd name="T57" fmla="*/ 795 h 1123"/>
                  <a:gd name="T58" fmla="*/ 7169 w 7193"/>
                  <a:gd name="T59" fmla="*/ 825 h 1123"/>
                  <a:gd name="T60" fmla="*/ 7177 w 7193"/>
                  <a:gd name="T61" fmla="*/ 817 h 1123"/>
                  <a:gd name="T62" fmla="*/ 7190 w 7193"/>
                  <a:gd name="T63" fmla="*/ 821 h 1123"/>
                  <a:gd name="T64" fmla="*/ 7193 w 7193"/>
                  <a:gd name="T65" fmla="*/ 839 h 1123"/>
                  <a:gd name="T66" fmla="*/ 7193 w 7193"/>
                  <a:gd name="T67" fmla="*/ 853 h 1123"/>
                  <a:gd name="T68" fmla="*/ 7115 w 7193"/>
                  <a:gd name="T69" fmla="*/ 918 h 1123"/>
                  <a:gd name="T70" fmla="*/ 6813 w 7193"/>
                  <a:gd name="T71" fmla="*/ 1115 h 1123"/>
                  <a:gd name="T72" fmla="*/ 6774 w 7193"/>
                  <a:gd name="T73" fmla="*/ 1123 h 1123"/>
                  <a:gd name="T74" fmla="*/ 6770 w 7193"/>
                  <a:gd name="T75" fmla="*/ 1120 h 1123"/>
                  <a:gd name="T76" fmla="*/ 6770 w 7193"/>
                  <a:gd name="T77" fmla="*/ 1111 h 1123"/>
                  <a:gd name="T78" fmla="*/ 6971 w 7193"/>
                  <a:gd name="T79" fmla="*/ 992 h 1123"/>
                  <a:gd name="T80" fmla="*/ 6983 w 7193"/>
                  <a:gd name="T81" fmla="*/ 976 h 1123"/>
                  <a:gd name="T82" fmla="*/ 7143 w 7193"/>
                  <a:gd name="T83" fmla="*/ 873 h 1123"/>
                  <a:gd name="T84" fmla="*/ 7149 w 7193"/>
                  <a:gd name="T85" fmla="*/ 853 h 1123"/>
                  <a:gd name="T86" fmla="*/ 7136 w 7193"/>
                  <a:gd name="T87" fmla="*/ 839 h 1123"/>
                  <a:gd name="T88" fmla="*/ 6883 w 7193"/>
                  <a:gd name="T89" fmla="*/ 992 h 1123"/>
                  <a:gd name="T90" fmla="*/ 6809 w 7193"/>
                  <a:gd name="T91" fmla="*/ 1043 h 1123"/>
                  <a:gd name="T92" fmla="*/ 6765 w 7193"/>
                  <a:gd name="T93" fmla="*/ 1058 h 1123"/>
                  <a:gd name="T94" fmla="*/ 6761 w 7193"/>
                  <a:gd name="T95" fmla="*/ 921 h 1123"/>
                  <a:gd name="T96" fmla="*/ 6716 w 7193"/>
                  <a:gd name="T97" fmla="*/ 901 h 1123"/>
                  <a:gd name="T98" fmla="*/ 4769 w 7193"/>
                  <a:gd name="T99" fmla="*/ 719 h 1123"/>
                  <a:gd name="T100" fmla="*/ 3434 w 7193"/>
                  <a:gd name="T101" fmla="*/ 591 h 1123"/>
                  <a:gd name="T102" fmla="*/ 2669 w 7193"/>
                  <a:gd name="T103" fmla="*/ 522 h 1123"/>
                  <a:gd name="T104" fmla="*/ 1504 w 7193"/>
                  <a:gd name="T105" fmla="*/ 412 h 1123"/>
                  <a:gd name="T106" fmla="*/ 741 w 7193"/>
                  <a:gd name="T107" fmla="*/ 334 h 1123"/>
                  <a:gd name="T108" fmla="*/ 0 w 7193"/>
                  <a:gd name="T109" fmla="*/ 263 h 1123"/>
                  <a:gd name="T110" fmla="*/ 643 w 7193"/>
                  <a:gd name="T111" fmla="*/ 71 h 1123"/>
                  <a:gd name="T112" fmla="*/ 867 w 7193"/>
                  <a:gd name="T113" fmla="*/ 18 h 1123"/>
                  <a:gd name="T114" fmla="*/ 987 w 7193"/>
                  <a:gd name="T115" fmla="*/ 0 h 1123"/>
                  <a:gd name="T116" fmla="*/ 1137 w 7193"/>
                  <a:gd name="T117" fmla="*/ 10 h 1123"/>
                  <a:gd name="T118" fmla="*/ 1639 w 7193"/>
                  <a:gd name="T119" fmla="*/ 109 h 11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193"/>
                  <a:gd name="T181" fmla="*/ 0 h 1123"/>
                  <a:gd name="T182" fmla="*/ 7193 w 7193"/>
                  <a:gd name="T183" fmla="*/ 1123 h 112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193" h="1123">
                    <a:moveTo>
                      <a:pt x="1639" y="109"/>
                    </a:moveTo>
                    <a:lnTo>
                      <a:pt x="2558" y="275"/>
                    </a:lnTo>
                    <a:lnTo>
                      <a:pt x="2581" y="289"/>
                    </a:lnTo>
                    <a:lnTo>
                      <a:pt x="2581" y="298"/>
                    </a:lnTo>
                    <a:lnTo>
                      <a:pt x="2423" y="421"/>
                    </a:lnTo>
                    <a:lnTo>
                      <a:pt x="2423" y="424"/>
                    </a:lnTo>
                    <a:lnTo>
                      <a:pt x="2415" y="434"/>
                    </a:lnTo>
                    <a:lnTo>
                      <a:pt x="2429" y="445"/>
                    </a:lnTo>
                    <a:lnTo>
                      <a:pt x="2728" y="477"/>
                    </a:lnTo>
                    <a:lnTo>
                      <a:pt x="3492" y="557"/>
                    </a:lnTo>
                    <a:lnTo>
                      <a:pt x="3820" y="595"/>
                    </a:lnTo>
                    <a:lnTo>
                      <a:pt x="4169" y="640"/>
                    </a:lnTo>
                    <a:lnTo>
                      <a:pt x="4388" y="663"/>
                    </a:lnTo>
                    <a:lnTo>
                      <a:pt x="4520" y="681"/>
                    </a:lnTo>
                    <a:lnTo>
                      <a:pt x="4603" y="616"/>
                    </a:lnTo>
                    <a:lnTo>
                      <a:pt x="4685" y="539"/>
                    </a:lnTo>
                    <a:lnTo>
                      <a:pt x="4901" y="563"/>
                    </a:lnTo>
                    <a:lnTo>
                      <a:pt x="4801" y="675"/>
                    </a:lnTo>
                    <a:lnTo>
                      <a:pt x="4801" y="684"/>
                    </a:lnTo>
                    <a:lnTo>
                      <a:pt x="4851" y="704"/>
                    </a:lnTo>
                    <a:lnTo>
                      <a:pt x="4938" y="707"/>
                    </a:lnTo>
                    <a:lnTo>
                      <a:pt x="4997" y="717"/>
                    </a:lnTo>
                    <a:lnTo>
                      <a:pt x="5198" y="732"/>
                    </a:lnTo>
                    <a:lnTo>
                      <a:pt x="5832" y="795"/>
                    </a:lnTo>
                    <a:lnTo>
                      <a:pt x="6601" y="873"/>
                    </a:lnTo>
                    <a:lnTo>
                      <a:pt x="6660" y="875"/>
                    </a:lnTo>
                    <a:lnTo>
                      <a:pt x="6770" y="878"/>
                    </a:lnTo>
                    <a:lnTo>
                      <a:pt x="6847" y="806"/>
                    </a:lnTo>
                    <a:lnTo>
                      <a:pt x="6873" y="795"/>
                    </a:lnTo>
                    <a:lnTo>
                      <a:pt x="7169" y="825"/>
                    </a:lnTo>
                    <a:lnTo>
                      <a:pt x="7177" y="817"/>
                    </a:lnTo>
                    <a:lnTo>
                      <a:pt x="7190" y="821"/>
                    </a:lnTo>
                    <a:lnTo>
                      <a:pt x="7193" y="839"/>
                    </a:lnTo>
                    <a:lnTo>
                      <a:pt x="7193" y="853"/>
                    </a:lnTo>
                    <a:lnTo>
                      <a:pt x="7115" y="918"/>
                    </a:lnTo>
                    <a:lnTo>
                      <a:pt x="6813" y="1115"/>
                    </a:lnTo>
                    <a:lnTo>
                      <a:pt x="6774" y="1123"/>
                    </a:lnTo>
                    <a:lnTo>
                      <a:pt x="6770" y="1120"/>
                    </a:lnTo>
                    <a:lnTo>
                      <a:pt x="6770" y="1111"/>
                    </a:lnTo>
                    <a:lnTo>
                      <a:pt x="6971" y="992"/>
                    </a:lnTo>
                    <a:lnTo>
                      <a:pt x="6983" y="976"/>
                    </a:lnTo>
                    <a:lnTo>
                      <a:pt x="7143" y="873"/>
                    </a:lnTo>
                    <a:lnTo>
                      <a:pt x="7149" y="853"/>
                    </a:lnTo>
                    <a:lnTo>
                      <a:pt x="7136" y="839"/>
                    </a:lnTo>
                    <a:lnTo>
                      <a:pt x="6883" y="992"/>
                    </a:lnTo>
                    <a:lnTo>
                      <a:pt x="6809" y="1043"/>
                    </a:lnTo>
                    <a:lnTo>
                      <a:pt x="6765" y="1058"/>
                    </a:lnTo>
                    <a:lnTo>
                      <a:pt x="6761" y="921"/>
                    </a:lnTo>
                    <a:lnTo>
                      <a:pt x="6716" y="901"/>
                    </a:lnTo>
                    <a:lnTo>
                      <a:pt x="4769" y="719"/>
                    </a:lnTo>
                    <a:lnTo>
                      <a:pt x="3434" y="591"/>
                    </a:lnTo>
                    <a:lnTo>
                      <a:pt x="2669" y="522"/>
                    </a:lnTo>
                    <a:lnTo>
                      <a:pt x="1504" y="412"/>
                    </a:lnTo>
                    <a:lnTo>
                      <a:pt x="741" y="334"/>
                    </a:lnTo>
                    <a:lnTo>
                      <a:pt x="0" y="263"/>
                    </a:lnTo>
                    <a:lnTo>
                      <a:pt x="643" y="71"/>
                    </a:lnTo>
                    <a:lnTo>
                      <a:pt x="867" y="18"/>
                    </a:lnTo>
                    <a:lnTo>
                      <a:pt x="987" y="0"/>
                    </a:lnTo>
                    <a:lnTo>
                      <a:pt x="1137" y="10"/>
                    </a:lnTo>
                    <a:lnTo>
                      <a:pt x="1639" y="109"/>
                    </a:lnTo>
                    <a:close/>
                  </a:path>
                </a:pathLst>
              </a:custGeom>
              <a:solidFill>
                <a:srgbClr val="D9D9D9"/>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35" name="Freeform 150"/>
              <p:cNvSpPr>
                <a:spLocks/>
              </p:cNvSpPr>
              <p:nvPr/>
            </p:nvSpPr>
            <p:spPr bwMode="auto">
              <a:xfrm>
                <a:off x="3423" y="1664"/>
                <a:ext cx="4" cy="5"/>
              </a:xfrm>
              <a:custGeom>
                <a:avLst/>
                <a:gdLst>
                  <a:gd name="T0" fmla="*/ 46 w 46"/>
                  <a:gd name="T1" fmla="*/ 37 h 63"/>
                  <a:gd name="T2" fmla="*/ 0 w 46"/>
                  <a:gd name="T3" fmla="*/ 63 h 63"/>
                  <a:gd name="T4" fmla="*/ 0 w 46"/>
                  <a:gd name="T5" fmla="*/ 23 h 63"/>
                  <a:gd name="T6" fmla="*/ 46 w 46"/>
                  <a:gd name="T7" fmla="*/ 0 h 63"/>
                  <a:gd name="T8" fmla="*/ 46 w 46"/>
                  <a:gd name="T9" fmla="*/ 37 h 63"/>
                  <a:gd name="T10" fmla="*/ 0 60000 65536"/>
                  <a:gd name="T11" fmla="*/ 0 60000 65536"/>
                  <a:gd name="T12" fmla="*/ 0 60000 65536"/>
                  <a:gd name="T13" fmla="*/ 0 60000 65536"/>
                  <a:gd name="T14" fmla="*/ 0 60000 65536"/>
                  <a:gd name="T15" fmla="*/ 0 w 46"/>
                  <a:gd name="T16" fmla="*/ 0 h 63"/>
                  <a:gd name="T17" fmla="*/ 46 w 46"/>
                  <a:gd name="T18" fmla="*/ 63 h 63"/>
                </a:gdLst>
                <a:ahLst/>
                <a:cxnLst>
                  <a:cxn ang="T10">
                    <a:pos x="T0" y="T1"/>
                  </a:cxn>
                  <a:cxn ang="T11">
                    <a:pos x="T2" y="T3"/>
                  </a:cxn>
                  <a:cxn ang="T12">
                    <a:pos x="T4" y="T5"/>
                  </a:cxn>
                  <a:cxn ang="T13">
                    <a:pos x="T6" y="T7"/>
                  </a:cxn>
                  <a:cxn ang="T14">
                    <a:pos x="T8" y="T9"/>
                  </a:cxn>
                </a:cxnLst>
                <a:rect l="T15" t="T16" r="T17" b="T18"/>
                <a:pathLst>
                  <a:path w="46" h="63">
                    <a:moveTo>
                      <a:pt x="46" y="37"/>
                    </a:moveTo>
                    <a:lnTo>
                      <a:pt x="0" y="63"/>
                    </a:lnTo>
                    <a:lnTo>
                      <a:pt x="0" y="23"/>
                    </a:lnTo>
                    <a:lnTo>
                      <a:pt x="46" y="0"/>
                    </a:lnTo>
                    <a:lnTo>
                      <a:pt x="46" y="37"/>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36" name="Freeform 151"/>
              <p:cNvSpPr>
                <a:spLocks/>
              </p:cNvSpPr>
              <p:nvPr/>
            </p:nvSpPr>
            <p:spPr bwMode="auto">
              <a:xfrm>
                <a:off x="3260" y="1666"/>
                <a:ext cx="6" cy="9"/>
              </a:xfrm>
              <a:custGeom>
                <a:avLst/>
                <a:gdLst>
                  <a:gd name="T0" fmla="*/ 70 w 70"/>
                  <a:gd name="T1" fmla="*/ 68 h 111"/>
                  <a:gd name="T2" fmla="*/ 0 w 70"/>
                  <a:gd name="T3" fmla="*/ 111 h 111"/>
                  <a:gd name="T4" fmla="*/ 0 w 70"/>
                  <a:gd name="T5" fmla="*/ 32 h 111"/>
                  <a:gd name="T6" fmla="*/ 70 w 70"/>
                  <a:gd name="T7" fmla="*/ 0 h 111"/>
                  <a:gd name="T8" fmla="*/ 70 w 70"/>
                  <a:gd name="T9" fmla="*/ 68 h 111"/>
                  <a:gd name="T10" fmla="*/ 0 60000 65536"/>
                  <a:gd name="T11" fmla="*/ 0 60000 65536"/>
                  <a:gd name="T12" fmla="*/ 0 60000 65536"/>
                  <a:gd name="T13" fmla="*/ 0 60000 65536"/>
                  <a:gd name="T14" fmla="*/ 0 60000 65536"/>
                  <a:gd name="T15" fmla="*/ 0 w 70"/>
                  <a:gd name="T16" fmla="*/ 0 h 111"/>
                  <a:gd name="T17" fmla="*/ 70 w 70"/>
                  <a:gd name="T18" fmla="*/ 111 h 111"/>
                </a:gdLst>
                <a:ahLst/>
                <a:cxnLst>
                  <a:cxn ang="T10">
                    <a:pos x="T0" y="T1"/>
                  </a:cxn>
                  <a:cxn ang="T11">
                    <a:pos x="T2" y="T3"/>
                  </a:cxn>
                  <a:cxn ang="T12">
                    <a:pos x="T4" y="T5"/>
                  </a:cxn>
                  <a:cxn ang="T13">
                    <a:pos x="T6" y="T7"/>
                  </a:cxn>
                  <a:cxn ang="T14">
                    <a:pos x="T8" y="T9"/>
                  </a:cxn>
                </a:cxnLst>
                <a:rect l="T15" t="T16" r="T17" b="T18"/>
                <a:pathLst>
                  <a:path w="70" h="111">
                    <a:moveTo>
                      <a:pt x="70" y="68"/>
                    </a:moveTo>
                    <a:lnTo>
                      <a:pt x="0" y="111"/>
                    </a:lnTo>
                    <a:lnTo>
                      <a:pt x="0" y="32"/>
                    </a:lnTo>
                    <a:lnTo>
                      <a:pt x="70" y="0"/>
                    </a:lnTo>
                    <a:lnTo>
                      <a:pt x="70" y="68"/>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37" name="Freeform 152"/>
              <p:cNvSpPr>
                <a:spLocks/>
              </p:cNvSpPr>
              <p:nvPr/>
            </p:nvSpPr>
            <p:spPr bwMode="auto">
              <a:xfrm>
                <a:off x="3567" y="1665"/>
                <a:ext cx="8" cy="2"/>
              </a:xfrm>
              <a:custGeom>
                <a:avLst/>
                <a:gdLst>
                  <a:gd name="T0" fmla="*/ 69 w 95"/>
                  <a:gd name="T1" fmla="*/ 16 h 16"/>
                  <a:gd name="T2" fmla="*/ 21 w 95"/>
                  <a:gd name="T3" fmla="*/ 16 h 16"/>
                  <a:gd name="T4" fmla="*/ 17 w 95"/>
                  <a:gd name="T5" fmla="*/ 12 h 16"/>
                  <a:gd name="T6" fmla="*/ 0 w 95"/>
                  <a:gd name="T7" fmla="*/ 12 h 16"/>
                  <a:gd name="T8" fmla="*/ 43 w 95"/>
                  <a:gd name="T9" fmla="*/ 0 h 16"/>
                  <a:gd name="T10" fmla="*/ 95 w 95"/>
                  <a:gd name="T11" fmla="*/ 0 h 16"/>
                  <a:gd name="T12" fmla="*/ 69 w 95"/>
                  <a:gd name="T13" fmla="*/ 16 h 16"/>
                  <a:gd name="T14" fmla="*/ 0 60000 65536"/>
                  <a:gd name="T15" fmla="*/ 0 60000 65536"/>
                  <a:gd name="T16" fmla="*/ 0 60000 65536"/>
                  <a:gd name="T17" fmla="*/ 0 60000 65536"/>
                  <a:gd name="T18" fmla="*/ 0 60000 65536"/>
                  <a:gd name="T19" fmla="*/ 0 60000 65536"/>
                  <a:gd name="T20" fmla="*/ 0 60000 65536"/>
                  <a:gd name="T21" fmla="*/ 0 w 95"/>
                  <a:gd name="T22" fmla="*/ 0 h 16"/>
                  <a:gd name="T23" fmla="*/ 95 w 95"/>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16">
                    <a:moveTo>
                      <a:pt x="69" y="16"/>
                    </a:moveTo>
                    <a:lnTo>
                      <a:pt x="21" y="16"/>
                    </a:lnTo>
                    <a:lnTo>
                      <a:pt x="17" y="12"/>
                    </a:lnTo>
                    <a:lnTo>
                      <a:pt x="0" y="12"/>
                    </a:lnTo>
                    <a:lnTo>
                      <a:pt x="43" y="0"/>
                    </a:lnTo>
                    <a:lnTo>
                      <a:pt x="95" y="0"/>
                    </a:lnTo>
                    <a:lnTo>
                      <a:pt x="69" y="16"/>
                    </a:lnTo>
                    <a:close/>
                  </a:path>
                </a:pathLst>
              </a:custGeom>
              <a:solidFill>
                <a:srgbClr val="FF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38" name="Freeform 153"/>
              <p:cNvSpPr>
                <a:spLocks/>
              </p:cNvSpPr>
              <p:nvPr/>
            </p:nvSpPr>
            <p:spPr bwMode="auto">
              <a:xfrm>
                <a:off x="3248" y="1672"/>
                <a:ext cx="6" cy="10"/>
              </a:xfrm>
              <a:custGeom>
                <a:avLst/>
                <a:gdLst>
                  <a:gd name="T0" fmla="*/ 81 w 81"/>
                  <a:gd name="T1" fmla="*/ 76 h 119"/>
                  <a:gd name="T2" fmla="*/ 0 w 81"/>
                  <a:gd name="T3" fmla="*/ 119 h 119"/>
                  <a:gd name="T4" fmla="*/ 0 w 81"/>
                  <a:gd name="T5" fmla="*/ 46 h 119"/>
                  <a:gd name="T6" fmla="*/ 81 w 81"/>
                  <a:gd name="T7" fmla="*/ 0 h 119"/>
                  <a:gd name="T8" fmla="*/ 81 w 81"/>
                  <a:gd name="T9" fmla="*/ 76 h 119"/>
                  <a:gd name="T10" fmla="*/ 0 60000 65536"/>
                  <a:gd name="T11" fmla="*/ 0 60000 65536"/>
                  <a:gd name="T12" fmla="*/ 0 60000 65536"/>
                  <a:gd name="T13" fmla="*/ 0 60000 65536"/>
                  <a:gd name="T14" fmla="*/ 0 60000 65536"/>
                  <a:gd name="T15" fmla="*/ 0 w 81"/>
                  <a:gd name="T16" fmla="*/ 0 h 119"/>
                  <a:gd name="T17" fmla="*/ 81 w 81"/>
                  <a:gd name="T18" fmla="*/ 119 h 119"/>
                </a:gdLst>
                <a:ahLst/>
                <a:cxnLst>
                  <a:cxn ang="T10">
                    <a:pos x="T0" y="T1"/>
                  </a:cxn>
                  <a:cxn ang="T11">
                    <a:pos x="T2" y="T3"/>
                  </a:cxn>
                  <a:cxn ang="T12">
                    <a:pos x="T4" y="T5"/>
                  </a:cxn>
                  <a:cxn ang="T13">
                    <a:pos x="T6" y="T7"/>
                  </a:cxn>
                  <a:cxn ang="T14">
                    <a:pos x="T8" y="T9"/>
                  </a:cxn>
                </a:cxnLst>
                <a:rect l="T15" t="T16" r="T17" b="T18"/>
                <a:pathLst>
                  <a:path w="81" h="119">
                    <a:moveTo>
                      <a:pt x="81" y="76"/>
                    </a:moveTo>
                    <a:lnTo>
                      <a:pt x="0" y="119"/>
                    </a:lnTo>
                    <a:lnTo>
                      <a:pt x="0" y="46"/>
                    </a:lnTo>
                    <a:lnTo>
                      <a:pt x="81" y="0"/>
                    </a:lnTo>
                    <a:lnTo>
                      <a:pt x="81" y="76"/>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39" name="Freeform 154"/>
              <p:cNvSpPr>
                <a:spLocks/>
              </p:cNvSpPr>
              <p:nvPr/>
            </p:nvSpPr>
            <p:spPr bwMode="auto">
              <a:xfrm>
                <a:off x="3609" y="1673"/>
                <a:ext cx="6" cy="3"/>
              </a:xfrm>
              <a:custGeom>
                <a:avLst/>
                <a:gdLst>
                  <a:gd name="T0" fmla="*/ 43 w 73"/>
                  <a:gd name="T1" fmla="*/ 35 h 35"/>
                  <a:gd name="T2" fmla="*/ 0 w 73"/>
                  <a:gd name="T3" fmla="*/ 26 h 35"/>
                  <a:gd name="T4" fmla="*/ 73 w 73"/>
                  <a:gd name="T5" fmla="*/ 0 h 35"/>
                  <a:gd name="T6" fmla="*/ 70 w 73"/>
                  <a:gd name="T7" fmla="*/ 19 h 35"/>
                  <a:gd name="T8" fmla="*/ 43 w 73"/>
                  <a:gd name="T9" fmla="*/ 35 h 35"/>
                  <a:gd name="T10" fmla="*/ 0 60000 65536"/>
                  <a:gd name="T11" fmla="*/ 0 60000 65536"/>
                  <a:gd name="T12" fmla="*/ 0 60000 65536"/>
                  <a:gd name="T13" fmla="*/ 0 60000 65536"/>
                  <a:gd name="T14" fmla="*/ 0 60000 65536"/>
                  <a:gd name="T15" fmla="*/ 0 w 73"/>
                  <a:gd name="T16" fmla="*/ 0 h 35"/>
                  <a:gd name="T17" fmla="*/ 73 w 73"/>
                  <a:gd name="T18" fmla="*/ 35 h 35"/>
                </a:gdLst>
                <a:ahLst/>
                <a:cxnLst>
                  <a:cxn ang="T10">
                    <a:pos x="T0" y="T1"/>
                  </a:cxn>
                  <a:cxn ang="T11">
                    <a:pos x="T2" y="T3"/>
                  </a:cxn>
                  <a:cxn ang="T12">
                    <a:pos x="T4" y="T5"/>
                  </a:cxn>
                  <a:cxn ang="T13">
                    <a:pos x="T6" y="T7"/>
                  </a:cxn>
                  <a:cxn ang="T14">
                    <a:pos x="T8" y="T9"/>
                  </a:cxn>
                </a:cxnLst>
                <a:rect l="T15" t="T16" r="T17" b="T18"/>
                <a:pathLst>
                  <a:path w="73" h="35">
                    <a:moveTo>
                      <a:pt x="43" y="35"/>
                    </a:moveTo>
                    <a:lnTo>
                      <a:pt x="0" y="26"/>
                    </a:lnTo>
                    <a:lnTo>
                      <a:pt x="73" y="0"/>
                    </a:lnTo>
                    <a:lnTo>
                      <a:pt x="70" y="19"/>
                    </a:lnTo>
                    <a:lnTo>
                      <a:pt x="43" y="35"/>
                    </a:lnTo>
                    <a:close/>
                  </a:path>
                </a:pathLst>
              </a:custGeom>
              <a:solidFill>
                <a:srgbClr val="FF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40" name="Freeform 155"/>
              <p:cNvSpPr>
                <a:spLocks/>
              </p:cNvSpPr>
              <p:nvPr/>
            </p:nvSpPr>
            <p:spPr bwMode="auto">
              <a:xfrm>
                <a:off x="3399" y="1673"/>
                <a:ext cx="7" cy="11"/>
              </a:xfrm>
              <a:custGeom>
                <a:avLst/>
                <a:gdLst>
                  <a:gd name="T0" fmla="*/ 90 w 90"/>
                  <a:gd name="T1" fmla="*/ 92 h 139"/>
                  <a:gd name="T2" fmla="*/ 0 w 90"/>
                  <a:gd name="T3" fmla="*/ 139 h 139"/>
                  <a:gd name="T4" fmla="*/ 0 w 90"/>
                  <a:gd name="T5" fmla="*/ 48 h 139"/>
                  <a:gd name="T6" fmla="*/ 90 w 90"/>
                  <a:gd name="T7" fmla="*/ 0 h 139"/>
                  <a:gd name="T8" fmla="*/ 90 w 90"/>
                  <a:gd name="T9" fmla="*/ 92 h 139"/>
                  <a:gd name="T10" fmla="*/ 0 60000 65536"/>
                  <a:gd name="T11" fmla="*/ 0 60000 65536"/>
                  <a:gd name="T12" fmla="*/ 0 60000 65536"/>
                  <a:gd name="T13" fmla="*/ 0 60000 65536"/>
                  <a:gd name="T14" fmla="*/ 0 60000 65536"/>
                  <a:gd name="T15" fmla="*/ 0 w 90"/>
                  <a:gd name="T16" fmla="*/ 0 h 139"/>
                  <a:gd name="T17" fmla="*/ 90 w 90"/>
                  <a:gd name="T18" fmla="*/ 139 h 139"/>
                </a:gdLst>
                <a:ahLst/>
                <a:cxnLst>
                  <a:cxn ang="T10">
                    <a:pos x="T0" y="T1"/>
                  </a:cxn>
                  <a:cxn ang="T11">
                    <a:pos x="T2" y="T3"/>
                  </a:cxn>
                  <a:cxn ang="T12">
                    <a:pos x="T4" y="T5"/>
                  </a:cxn>
                  <a:cxn ang="T13">
                    <a:pos x="T6" y="T7"/>
                  </a:cxn>
                  <a:cxn ang="T14">
                    <a:pos x="T8" y="T9"/>
                  </a:cxn>
                </a:cxnLst>
                <a:rect l="T15" t="T16" r="T17" b="T18"/>
                <a:pathLst>
                  <a:path w="90" h="139">
                    <a:moveTo>
                      <a:pt x="90" y="92"/>
                    </a:moveTo>
                    <a:lnTo>
                      <a:pt x="0" y="139"/>
                    </a:lnTo>
                    <a:lnTo>
                      <a:pt x="0" y="48"/>
                    </a:lnTo>
                    <a:lnTo>
                      <a:pt x="90" y="0"/>
                    </a:lnTo>
                    <a:lnTo>
                      <a:pt x="90" y="92"/>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41" name="Freeform 156"/>
              <p:cNvSpPr>
                <a:spLocks/>
              </p:cNvSpPr>
              <p:nvPr/>
            </p:nvSpPr>
            <p:spPr bwMode="auto">
              <a:xfrm>
                <a:off x="3401" y="1676"/>
                <a:ext cx="3" cy="5"/>
              </a:xfrm>
              <a:custGeom>
                <a:avLst/>
                <a:gdLst>
                  <a:gd name="T0" fmla="*/ 45 w 45"/>
                  <a:gd name="T1" fmla="*/ 37 h 58"/>
                  <a:gd name="T2" fmla="*/ 0 w 45"/>
                  <a:gd name="T3" fmla="*/ 58 h 58"/>
                  <a:gd name="T4" fmla="*/ 0 w 45"/>
                  <a:gd name="T5" fmla="*/ 22 h 58"/>
                  <a:gd name="T6" fmla="*/ 45 w 45"/>
                  <a:gd name="T7" fmla="*/ 0 h 58"/>
                  <a:gd name="T8" fmla="*/ 45 w 45"/>
                  <a:gd name="T9" fmla="*/ 37 h 58"/>
                  <a:gd name="T10" fmla="*/ 0 60000 65536"/>
                  <a:gd name="T11" fmla="*/ 0 60000 65536"/>
                  <a:gd name="T12" fmla="*/ 0 60000 65536"/>
                  <a:gd name="T13" fmla="*/ 0 60000 65536"/>
                  <a:gd name="T14" fmla="*/ 0 60000 65536"/>
                  <a:gd name="T15" fmla="*/ 0 w 45"/>
                  <a:gd name="T16" fmla="*/ 0 h 58"/>
                  <a:gd name="T17" fmla="*/ 45 w 45"/>
                  <a:gd name="T18" fmla="*/ 58 h 58"/>
                </a:gdLst>
                <a:ahLst/>
                <a:cxnLst>
                  <a:cxn ang="T10">
                    <a:pos x="T0" y="T1"/>
                  </a:cxn>
                  <a:cxn ang="T11">
                    <a:pos x="T2" y="T3"/>
                  </a:cxn>
                  <a:cxn ang="T12">
                    <a:pos x="T4" y="T5"/>
                  </a:cxn>
                  <a:cxn ang="T13">
                    <a:pos x="T6" y="T7"/>
                  </a:cxn>
                  <a:cxn ang="T14">
                    <a:pos x="T8" y="T9"/>
                  </a:cxn>
                </a:cxnLst>
                <a:rect l="T15" t="T16" r="T17" b="T18"/>
                <a:pathLst>
                  <a:path w="45" h="58">
                    <a:moveTo>
                      <a:pt x="45" y="37"/>
                    </a:moveTo>
                    <a:lnTo>
                      <a:pt x="0" y="58"/>
                    </a:lnTo>
                    <a:lnTo>
                      <a:pt x="0" y="22"/>
                    </a:lnTo>
                    <a:lnTo>
                      <a:pt x="45" y="0"/>
                    </a:lnTo>
                    <a:lnTo>
                      <a:pt x="45" y="37"/>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42" name="Freeform 157"/>
              <p:cNvSpPr>
                <a:spLocks/>
              </p:cNvSpPr>
              <p:nvPr/>
            </p:nvSpPr>
            <p:spPr bwMode="auto">
              <a:xfrm>
                <a:off x="3236" y="1679"/>
                <a:ext cx="6" cy="10"/>
              </a:xfrm>
              <a:custGeom>
                <a:avLst/>
                <a:gdLst>
                  <a:gd name="T0" fmla="*/ 76 w 76"/>
                  <a:gd name="T1" fmla="*/ 69 h 113"/>
                  <a:gd name="T2" fmla="*/ 0 w 76"/>
                  <a:gd name="T3" fmla="*/ 113 h 113"/>
                  <a:gd name="T4" fmla="*/ 0 w 76"/>
                  <a:gd name="T5" fmla="*/ 40 h 113"/>
                  <a:gd name="T6" fmla="*/ 76 w 76"/>
                  <a:gd name="T7" fmla="*/ 0 h 113"/>
                  <a:gd name="T8" fmla="*/ 76 w 76"/>
                  <a:gd name="T9" fmla="*/ 69 h 113"/>
                  <a:gd name="T10" fmla="*/ 0 60000 65536"/>
                  <a:gd name="T11" fmla="*/ 0 60000 65536"/>
                  <a:gd name="T12" fmla="*/ 0 60000 65536"/>
                  <a:gd name="T13" fmla="*/ 0 60000 65536"/>
                  <a:gd name="T14" fmla="*/ 0 60000 65536"/>
                  <a:gd name="T15" fmla="*/ 0 w 76"/>
                  <a:gd name="T16" fmla="*/ 0 h 113"/>
                  <a:gd name="T17" fmla="*/ 76 w 76"/>
                  <a:gd name="T18" fmla="*/ 113 h 113"/>
                </a:gdLst>
                <a:ahLst/>
                <a:cxnLst>
                  <a:cxn ang="T10">
                    <a:pos x="T0" y="T1"/>
                  </a:cxn>
                  <a:cxn ang="T11">
                    <a:pos x="T2" y="T3"/>
                  </a:cxn>
                  <a:cxn ang="T12">
                    <a:pos x="T4" y="T5"/>
                  </a:cxn>
                  <a:cxn ang="T13">
                    <a:pos x="T6" y="T7"/>
                  </a:cxn>
                  <a:cxn ang="T14">
                    <a:pos x="T8" y="T9"/>
                  </a:cxn>
                </a:cxnLst>
                <a:rect l="T15" t="T16" r="T17" b="T18"/>
                <a:pathLst>
                  <a:path w="76" h="113">
                    <a:moveTo>
                      <a:pt x="76" y="69"/>
                    </a:moveTo>
                    <a:lnTo>
                      <a:pt x="0" y="113"/>
                    </a:lnTo>
                    <a:lnTo>
                      <a:pt x="0" y="40"/>
                    </a:lnTo>
                    <a:lnTo>
                      <a:pt x="76" y="0"/>
                    </a:lnTo>
                    <a:lnTo>
                      <a:pt x="76" y="69"/>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43" name="Freeform 158"/>
              <p:cNvSpPr>
                <a:spLocks/>
              </p:cNvSpPr>
              <p:nvPr/>
            </p:nvSpPr>
            <p:spPr bwMode="auto">
              <a:xfrm>
                <a:off x="3385" y="1680"/>
                <a:ext cx="8" cy="11"/>
              </a:xfrm>
              <a:custGeom>
                <a:avLst/>
                <a:gdLst>
                  <a:gd name="T0" fmla="*/ 102 w 102"/>
                  <a:gd name="T1" fmla="*/ 82 h 131"/>
                  <a:gd name="T2" fmla="*/ 0 w 102"/>
                  <a:gd name="T3" fmla="*/ 131 h 131"/>
                  <a:gd name="T4" fmla="*/ 0 w 102"/>
                  <a:gd name="T5" fmla="*/ 47 h 131"/>
                  <a:gd name="T6" fmla="*/ 102 w 102"/>
                  <a:gd name="T7" fmla="*/ 0 h 131"/>
                  <a:gd name="T8" fmla="*/ 102 w 102"/>
                  <a:gd name="T9" fmla="*/ 82 h 131"/>
                  <a:gd name="T10" fmla="*/ 0 60000 65536"/>
                  <a:gd name="T11" fmla="*/ 0 60000 65536"/>
                  <a:gd name="T12" fmla="*/ 0 60000 65536"/>
                  <a:gd name="T13" fmla="*/ 0 60000 65536"/>
                  <a:gd name="T14" fmla="*/ 0 60000 65536"/>
                  <a:gd name="T15" fmla="*/ 0 w 102"/>
                  <a:gd name="T16" fmla="*/ 0 h 131"/>
                  <a:gd name="T17" fmla="*/ 102 w 102"/>
                  <a:gd name="T18" fmla="*/ 131 h 131"/>
                </a:gdLst>
                <a:ahLst/>
                <a:cxnLst>
                  <a:cxn ang="T10">
                    <a:pos x="T0" y="T1"/>
                  </a:cxn>
                  <a:cxn ang="T11">
                    <a:pos x="T2" y="T3"/>
                  </a:cxn>
                  <a:cxn ang="T12">
                    <a:pos x="T4" y="T5"/>
                  </a:cxn>
                  <a:cxn ang="T13">
                    <a:pos x="T6" y="T7"/>
                  </a:cxn>
                  <a:cxn ang="T14">
                    <a:pos x="T8" y="T9"/>
                  </a:cxn>
                </a:cxnLst>
                <a:rect l="T15" t="T16" r="T17" b="T18"/>
                <a:pathLst>
                  <a:path w="102" h="131">
                    <a:moveTo>
                      <a:pt x="102" y="82"/>
                    </a:moveTo>
                    <a:lnTo>
                      <a:pt x="0" y="131"/>
                    </a:lnTo>
                    <a:lnTo>
                      <a:pt x="0" y="47"/>
                    </a:lnTo>
                    <a:lnTo>
                      <a:pt x="102" y="0"/>
                    </a:lnTo>
                    <a:lnTo>
                      <a:pt x="102" y="82"/>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44" name="Freeform 159"/>
              <p:cNvSpPr>
                <a:spLocks/>
              </p:cNvSpPr>
              <p:nvPr/>
            </p:nvSpPr>
            <p:spPr bwMode="auto">
              <a:xfrm>
                <a:off x="3387" y="1683"/>
                <a:ext cx="4" cy="5"/>
              </a:xfrm>
              <a:custGeom>
                <a:avLst/>
                <a:gdLst>
                  <a:gd name="T0" fmla="*/ 50 w 50"/>
                  <a:gd name="T1" fmla="*/ 42 h 65"/>
                  <a:gd name="T2" fmla="*/ 0 w 50"/>
                  <a:gd name="T3" fmla="*/ 65 h 65"/>
                  <a:gd name="T4" fmla="*/ 0 w 50"/>
                  <a:gd name="T5" fmla="*/ 22 h 65"/>
                  <a:gd name="T6" fmla="*/ 50 w 50"/>
                  <a:gd name="T7" fmla="*/ 0 h 65"/>
                  <a:gd name="T8" fmla="*/ 50 w 50"/>
                  <a:gd name="T9" fmla="*/ 42 h 65"/>
                  <a:gd name="T10" fmla="*/ 0 60000 65536"/>
                  <a:gd name="T11" fmla="*/ 0 60000 65536"/>
                  <a:gd name="T12" fmla="*/ 0 60000 65536"/>
                  <a:gd name="T13" fmla="*/ 0 60000 65536"/>
                  <a:gd name="T14" fmla="*/ 0 60000 65536"/>
                  <a:gd name="T15" fmla="*/ 0 w 50"/>
                  <a:gd name="T16" fmla="*/ 0 h 65"/>
                  <a:gd name="T17" fmla="*/ 50 w 50"/>
                  <a:gd name="T18" fmla="*/ 65 h 65"/>
                </a:gdLst>
                <a:ahLst/>
                <a:cxnLst>
                  <a:cxn ang="T10">
                    <a:pos x="T0" y="T1"/>
                  </a:cxn>
                  <a:cxn ang="T11">
                    <a:pos x="T2" y="T3"/>
                  </a:cxn>
                  <a:cxn ang="T12">
                    <a:pos x="T4" y="T5"/>
                  </a:cxn>
                  <a:cxn ang="T13">
                    <a:pos x="T6" y="T7"/>
                  </a:cxn>
                  <a:cxn ang="T14">
                    <a:pos x="T8" y="T9"/>
                  </a:cxn>
                </a:cxnLst>
                <a:rect l="T15" t="T16" r="T17" b="T18"/>
                <a:pathLst>
                  <a:path w="50" h="65">
                    <a:moveTo>
                      <a:pt x="50" y="42"/>
                    </a:moveTo>
                    <a:lnTo>
                      <a:pt x="0" y="65"/>
                    </a:lnTo>
                    <a:lnTo>
                      <a:pt x="0" y="22"/>
                    </a:lnTo>
                    <a:lnTo>
                      <a:pt x="50" y="0"/>
                    </a:lnTo>
                    <a:lnTo>
                      <a:pt x="50" y="42"/>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45" name="Freeform 160"/>
              <p:cNvSpPr>
                <a:spLocks/>
              </p:cNvSpPr>
              <p:nvPr/>
            </p:nvSpPr>
            <p:spPr bwMode="auto">
              <a:xfrm>
                <a:off x="3225" y="1685"/>
                <a:ext cx="6" cy="9"/>
              </a:xfrm>
              <a:custGeom>
                <a:avLst/>
                <a:gdLst>
                  <a:gd name="T0" fmla="*/ 69 w 69"/>
                  <a:gd name="T1" fmla="*/ 71 h 103"/>
                  <a:gd name="T2" fmla="*/ 0 w 69"/>
                  <a:gd name="T3" fmla="*/ 103 h 103"/>
                  <a:gd name="T4" fmla="*/ 0 w 69"/>
                  <a:gd name="T5" fmla="*/ 36 h 103"/>
                  <a:gd name="T6" fmla="*/ 69 w 69"/>
                  <a:gd name="T7" fmla="*/ 0 h 103"/>
                  <a:gd name="T8" fmla="*/ 69 w 69"/>
                  <a:gd name="T9" fmla="*/ 71 h 103"/>
                  <a:gd name="T10" fmla="*/ 0 60000 65536"/>
                  <a:gd name="T11" fmla="*/ 0 60000 65536"/>
                  <a:gd name="T12" fmla="*/ 0 60000 65536"/>
                  <a:gd name="T13" fmla="*/ 0 60000 65536"/>
                  <a:gd name="T14" fmla="*/ 0 60000 65536"/>
                  <a:gd name="T15" fmla="*/ 0 w 69"/>
                  <a:gd name="T16" fmla="*/ 0 h 103"/>
                  <a:gd name="T17" fmla="*/ 69 w 69"/>
                  <a:gd name="T18" fmla="*/ 103 h 103"/>
                </a:gdLst>
                <a:ahLst/>
                <a:cxnLst>
                  <a:cxn ang="T10">
                    <a:pos x="T0" y="T1"/>
                  </a:cxn>
                  <a:cxn ang="T11">
                    <a:pos x="T2" y="T3"/>
                  </a:cxn>
                  <a:cxn ang="T12">
                    <a:pos x="T4" y="T5"/>
                  </a:cxn>
                  <a:cxn ang="T13">
                    <a:pos x="T6" y="T7"/>
                  </a:cxn>
                  <a:cxn ang="T14">
                    <a:pos x="T8" y="T9"/>
                  </a:cxn>
                </a:cxnLst>
                <a:rect l="T15" t="T16" r="T17" b="T18"/>
                <a:pathLst>
                  <a:path w="69" h="103">
                    <a:moveTo>
                      <a:pt x="69" y="71"/>
                    </a:moveTo>
                    <a:lnTo>
                      <a:pt x="0" y="103"/>
                    </a:lnTo>
                    <a:lnTo>
                      <a:pt x="0" y="36"/>
                    </a:lnTo>
                    <a:lnTo>
                      <a:pt x="69" y="0"/>
                    </a:lnTo>
                    <a:lnTo>
                      <a:pt x="69" y="71"/>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46" name="Freeform 161"/>
              <p:cNvSpPr>
                <a:spLocks/>
              </p:cNvSpPr>
              <p:nvPr/>
            </p:nvSpPr>
            <p:spPr bwMode="auto">
              <a:xfrm>
                <a:off x="3356" y="1685"/>
                <a:ext cx="611" cy="71"/>
              </a:xfrm>
              <a:custGeom>
                <a:avLst/>
                <a:gdLst>
                  <a:gd name="T0" fmla="*/ 3414 w 7945"/>
                  <a:gd name="T1" fmla="*/ 222 h 843"/>
                  <a:gd name="T2" fmla="*/ 3857 w 7945"/>
                  <a:gd name="T3" fmla="*/ 261 h 843"/>
                  <a:gd name="T4" fmla="*/ 4120 w 7945"/>
                  <a:gd name="T5" fmla="*/ 285 h 843"/>
                  <a:gd name="T6" fmla="*/ 5238 w 7945"/>
                  <a:gd name="T7" fmla="*/ 386 h 843"/>
                  <a:gd name="T8" fmla="*/ 5757 w 7945"/>
                  <a:gd name="T9" fmla="*/ 442 h 843"/>
                  <a:gd name="T10" fmla="*/ 6796 w 7945"/>
                  <a:gd name="T11" fmla="*/ 539 h 843"/>
                  <a:gd name="T12" fmla="*/ 7220 w 7945"/>
                  <a:gd name="T13" fmla="*/ 579 h 843"/>
                  <a:gd name="T14" fmla="*/ 7937 w 7945"/>
                  <a:gd name="T15" fmla="*/ 648 h 843"/>
                  <a:gd name="T16" fmla="*/ 7941 w 7945"/>
                  <a:gd name="T17" fmla="*/ 761 h 843"/>
                  <a:gd name="T18" fmla="*/ 7941 w 7945"/>
                  <a:gd name="T19" fmla="*/ 775 h 843"/>
                  <a:gd name="T20" fmla="*/ 7661 w 7945"/>
                  <a:gd name="T21" fmla="*/ 775 h 843"/>
                  <a:gd name="T22" fmla="*/ 5355 w 7945"/>
                  <a:gd name="T23" fmla="*/ 690 h 843"/>
                  <a:gd name="T24" fmla="*/ 2664 w 7945"/>
                  <a:gd name="T25" fmla="*/ 602 h 843"/>
                  <a:gd name="T26" fmla="*/ 1456 w 7945"/>
                  <a:gd name="T27" fmla="*/ 547 h 843"/>
                  <a:gd name="T28" fmla="*/ 191 w 7945"/>
                  <a:gd name="T29" fmla="*/ 502 h 843"/>
                  <a:gd name="T30" fmla="*/ 131 w 7945"/>
                  <a:gd name="T31" fmla="*/ 509 h 843"/>
                  <a:gd name="T32" fmla="*/ 77 w 7945"/>
                  <a:gd name="T33" fmla="*/ 531 h 843"/>
                  <a:gd name="T34" fmla="*/ 51 w 7945"/>
                  <a:gd name="T35" fmla="*/ 564 h 843"/>
                  <a:gd name="T36" fmla="*/ 51 w 7945"/>
                  <a:gd name="T37" fmla="*/ 579 h 843"/>
                  <a:gd name="T38" fmla="*/ 59 w 7945"/>
                  <a:gd name="T39" fmla="*/ 589 h 843"/>
                  <a:gd name="T40" fmla="*/ 126 w 7945"/>
                  <a:gd name="T41" fmla="*/ 571 h 843"/>
                  <a:gd name="T42" fmla="*/ 181 w 7945"/>
                  <a:gd name="T43" fmla="*/ 556 h 843"/>
                  <a:gd name="T44" fmla="*/ 450 w 7945"/>
                  <a:gd name="T45" fmla="*/ 544 h 843"/>
                  <a:gd name="T46" fmla="*/ 2496 w 7945"/>
                  <a:gd name="T47" fmla="*/ 622 h 843"/>
                  <a:gd name="T48" fmla="*/ 4067 w 7945"/>
                  <a:gd name="T49" fmla="*/ 679 h 843"/>
                  <a:gd name="T50" fmla="*/ 4569 w 7945"/>
                  <a:gd name="T51" fmla="*/ 683 h 843"/>
                  <a:gd name="T52" fmla="*/ 6384 w 7945"/>
                  <a:gd name="T53" fmla="*/ 757 h 843"/>
                  <a:gd name="T54" fmla="*/ 7391 w 7945"/>
                  <a:gd name="T55" fmla="*/ 792 h 843"/>
                  <a:gd name="T56" fmla="*/ 7741 w 7945"/>
                  <a:gd name="T57" fmla="*/ 802 h 843"/>
                  <a:gd name="T58" fmla="*/ 7937 w 7945"/>
                  <a:gd name="T59" fmla="*/ 816 h 843"/>
                  <a:gd name="T60" fmla="*/ 7945 w 7945"/>
                  <a:gd name="T61" fmla="*/ 843 h 843"/>
                  <a:gd name="T62" fmla="*/ 7483 w 7945"/>
                  <a:gd name="T63" fmla="*/ 834 h 843"/>
                  <a:gd name="T64" fmla="*/ 6999 w 7945"/>
                  <a:gd name="T65" fmla="*/ 821 h 843"/>
                  <a:gd name="T66" fmla="*/ 5823 w 7945"/>
                  <a:gd name="T67" fmla="*/ 802 h 843"/>
                  <a:gd name="T68" fmla="*/ 5315 w 7945"/>
                  <a:gd name="T69" fmla="*/ 785 h 843"/>
                  <a:gd name="T70" fmla="*/ 4318 w 7945"/>
                  <a:gd name="T71" fmla="*/ 781 h 843"/>
                  <a:gd name="T72" fmla="*/ 2930 w 7945"/>
                  <a:gd name="T73" fmla="*/ 767 h 843"/>
                  <a:gd name="T74" fmla="*/ 2306 w 7945"/>
                  <a:gd name="T75" fmla="*/ 748 h 843"/>
                  <a:gd name="T76" fmla="*/ 1872 w 7945"/>
                  <a:gd name="T77" fmla="*/ 745 h 843"/>
                  <a:gd name="T78" fmla="*/ 366 w 7945"/>
                  <a:gd name="T79" fmla="*/ 715 h 843"/>
                  <a:gd name="T80" fmla="*/ 51 w 7945"/>
                  <a:gd name="T81" fmla="*/ 712 h 843"/>
                  <a:gd name="T82" fmla="*/ 29 w 7945"/>
                  <a:gd name="T83" fmla="*/ 703 h 843"/>
                  <a:gd name="T84" fmla="*/ 0 w 7945"/>
                  <a:gd name="T85" fmla="*/ 661 h 843"/>
                  <a:gd name="T86" fmla="*/ 24 w 7945"/>
                  <a:gd name="T87" fmla="*/ 579 h 843"/>
                  <a:gd name="T88" fmla="*/ 167 w 7945"/>
                  <a:gd name="T89" fmla="*/ 451 h 843"/>
                  <a:gd name="T90" fmla="*/ 197 w 7945"/>
                  <a:gd name="T91" fmla="*/ 433 h 843"/>
                  <a:gd name="T92" fmla="*/ 252 w 7945"/>
                  <a:gd name="T93" fmla="*/ 386 h 843"/>
                  <a:gd name="T94" fmla="*/ 611 w 7945"/>
                  <a:gd name="T95" fmla="*/ 203 h 843"/>
                  <a:gd name="T96" fmla="*/ 892 w 7945"/>
                  <a:gd name="T97" fmla="*/ 88 h 843"/>
                  <a:gd name="T98" fmla="*/ 1141 w 7945"/>
                  <a:gd name="T99" fmla="*/ 0 h 843"/>
                  <a:gd name="T100" fmla="*/ 2358 w 7945"/>
                  <a:gd name="T101" fmla="*/ 116 h 843"/>
                  <a:gd name="T102" fmla="*/ 3414 w 7945"/>
                  <a:gd name="T103" fmla="*/ 222 h 8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45"/>
                  <a:gd name="T157" fmla="*/ 0 h 843"/>
                  <a:gd name="T158" fmla="*/ 7945 w 7945"/>
                  <a:gd name="T159" fmla="*/ 843 h 84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45" h="843">
                    <a:moveTo>
                      <a:pt x="3414" y="222"/>
                    </a:moveTo>
                    <a:lnTo>
                      <a:pt x="3857" y="261"/>
                    </a:lnTo>
                    <a:lnTo>
                      <a:pt x="4120" y="285"/>
                    </a:lnTo>
                    <a:lnTo>
                      <a:pt x="5238" y="386"/>
                    </a:lnTo>
                    <a:lnTo>
                      <a:pt x="5757" y="442"/>
                    </a:lnTo>
                    <a:lnTo>
                      <a:pt x="6796" y="539"/>
                    </a:lnTo>
                    <a:lnTo>
                      <a:pt x="7220" y="579"/>
                    </a:lnTo>
                    <a:lnTo>
                      <a:pt x="7937" y="648"/>
                    </a:lnTo>
                    <a:lnTo>
                      <a:pt x="7941" y="761"/>
                    </a:lnTo>
                    <a:lnTo>
                      <a:pt x="7941" y="775"/>
                    </a:lnTo>
                    <a:lnTo>
                      <a:pt x="7661" y="775"/>
                    </a:lnTo>
                    <a:lnTo>
                      <a:pt x="5355" y="690"/>
                    </a:lnTo>
                    <a:lnTo>
                      <a:pt x="2664" y="602"/>
                    </a:lnTo>
                    <a:lnTo>
                      <a:pt x="1456" y="547"/>
                    </a:lnTo>
                    <a:lnTo>
                      <a:pt x="191" y="502"/>
                    </a:lnTo>
                    <a:lnTo>
                      <a:pt x="131" y="509"/>
                    </a:lnTo>
                    <a:lnTo>
                      <a:pt x="77" y="531"/>
                    </a:lnTo>
                    <a:lnTo>
                      <a:pt x="51" y="564"/>
                    </a:lnTo>
                    <a:lnTo>
                      <a:pt x="51" y="579"/>
                    </a:lnTo>
                    <a:lnTo>
                      <a:pt x="59" y="589"/>
                    </a:lnTo>
                    <a:lnTo>
                      <a:pt x="126" y="571"/>
                    </a:lnTo>
                    <a:lnTo>
                      <a:pt x="181" y="556"/>
                    </a:lnTo>
                    <a:lnTo>
                      <a:pt x="450" y="544"/>
                    </a:lnTo>
                    <a:lnTo>
                      <a:pt x="2496" y="622"/>
                    </a:lnTo>
                    <a:lnTo>
                      <a:pt x="4067" y="679"/>
                    </a:lnTo>
                    <a:lnTo>
                      <a:pt x="4569" y="683"/>
                    </a:lnTo>
                    <a:lnTo>
                      <a:pt x="6384" y="757"/>
                    </a:lnTo>
                    <a:lnTo>
                      <a:pt x="7391" y="792"/>
                    </a:lnTo>
                    <a:lnTo>
                      <a:pt x="7741" y="802"/>
                    </a:lnTo>
                    <a:lnTo>
                      <a:pt x="7937" y="816"/>
                    </a:lnTo>
                    <a:lnTo>
                      <a:pt x="7945" y="843"/>
                    </a:lnTo>
                    <a:lnTo>
                      <a:pt x="7483" y="834"/>
                    </a:lnTo>
                    <a:lnTo>
                      <a:pt x="6999" y="821"/>
                    </a:lnTo>
                    <a:lnTo>
                      <a:pt x="5823" y="802"/>
                    </a:lnTo>
                    <a:lnTo>
                      <a:pt x="5315" y="785"/>
                    </a:lnTo>
                    <a:lnTo>
                      <a:pt x="4318" y="781"/>
                    </a:lnTo>
                    <a:lnTo>
                      <a:pt x="2930" y="767"/>
                    </a:lnTo>
                    <a:lnTo>
                      <a:pt x="2306" y="748"/>
                    </a:lnTo>
                    <a:lnTo>
                      <a:pt x="1872" y="745"/>
                    </a:lnTo>
                    <a:lnTo>
                      <a:pt x="366" y="715"/>
                    </a:lnTo>
                    <a:lnTo>
                      <a:pt x="51" y="712"/>
                    </a:lnTo>
                    <a:lnTo>
                      <a:pt x="29" y="703"/>
                    </a:lnTo>
                    <a:lnTo>
                      <a:pt x="0" y="661"/>
                    </a:lnTo>
                    <a:lnTo>
                      <a:pt x="24" y="579"/>
                    </a:lnTo>
                    <a:lnTo>
                      <a:pt x="167" y="451"/>
                    </a:lnTo>
                    <a:lnTo>
                      <a:pt x="197" y="433"/>
                    </a:lnTo>
                    <a:lnTo>
                      <a:pt x="252" y="386"/>
                    </a:lnTo>
                    <a:lnTo>
                      <a:pt x="611" y="203"/>
                    </a:lnTo>
                    <a:lnTo>
                      <a:pt x="892" y="88"/>
                    </a:lnTo>
                    <a:lnTo>
                      <a:pt x="1141" y="0"/>
                    </a:lnTo>
                    <a:lnTo>
                      <a:pt x="2358" y="116"/>
                    </a:lnTo>
                    <a:lnTo>
                      <a:pt x="3414" y="222"/>
                    </a:lnTo>
                    <a:close/>
                  </a:path>
                </a:pathLst>
              </a:custGeom>
              <a:solidFill>
                <a:srgbClr val="D9D9D9"/>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47" name="Freeform 162"/>
              <p:cNvSpPr>
                <a:spLocks/>
              </p:cNvSpPr>
              <p:nvPr/>
            </p:nvSpPr>
            <p:spPr bwMode="auto">
              <a:xfrm>
                <a:off x="3373" y="1686"/>
                <a:ext cx="8" cy="11"/>
              </a:xfrm>
              <a:custGeom>
                <a:avLst/>
                <a:gdLst>
                  <a:gd name="T0" fmla="*/ 104 w 104"/>
                  <a:gd name="T1" fmla="*/ 85 h 136"/>
                  <a:gd name="T2" fmla="*/ 0 w 104"/>
                  <a:gd name="T3" fmla="*/ 136 h 136"/>
                  <a:gd name="T4" fmla="*/ 0 w 104"/>
                  <a:gd name="T5" fmla="*/ 51 h 136"/>
                  <a:gd name="T6" fmla="*/ 104 w 104"/>
                  <a:gd name="T7" fmla="*/ 0 h 136"/>
                  <a:gd name="T8" fmla="*/ 104 w 104"/>
                  <a:gd name="T9" fmla="*/ 85 h 136"/>
                  <a:gd name="T10" fmla="*/ 0 60000 65536"/>
                  <a:gd name="T11" fmla="*/ 0 60000 65536"/>
                  <a:gd name="T12" fmla="*/ 0 60000 65536"/>
                  <a:gd name="T13" fmla="*/ 0 60000 65536"/>
                  <a:gd name="T14" fmla="*/ 0 60000 65536"/>
                  <a:gd name="T15" fmla="*/ 0 w 104"/>
                  <a:gd name="T16" fmla="*/ 0 h 136"/>
                  <a:gd name="T17" fmla="*/ 104 w 104"/>
                  <a:gd name="T18" fmla="*/ 136 h 136"/>
                </a:gdLst>
                <a:ahLst/>
                <a:cxnLst>
                  <a:cxn ang="T10">
                    <a:pos x="T0" y="T1"/>
                  </a:cxn>
                  <a:cxn ang="T11">
                    <a:pos x="T2" y="T3"/>
                  </a:cxn>
                  <a:cxn ang="T12">
                    <a:pos x="T4" y="T5"/>
                  </a:cxn>
                  <a:cxn ang="T13">
                    <a:pos x="T6" y="T7"/>
                  </a:cxn>
                  <a:cxn ang="T14">
                    <a:pos x="T8" y="T9"/>
                  </a:cxn>
                </a:cxnLst>
                <a:rect l="T15" t="T16" r="T17" b="T18"/>
                <a:pathLst>
                  <a:path w="104" h="136">
                    <a:moveTo>
                      <a:pt x="104" y="85"/>
                    </a:moveTo>
                    <a:lnTo>
                      <a:pt x="0" y="136"/>
                    </a:lnTo>
                    <a:lnTo>
                      <a:pt x="0" y="51"/>
                    </a:lnTo>
                    <a:lnTo>
                      <a:pt x="104" y="0"/>
                    </a:lnTo>
                    <a:lnTo>
                      <a:pt x="104" y="85"/>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48" name="Freeform 163"/>
              <p:cNvSpPr>
                <a:spLocks/>
              </p:cNvSpPr>
              <p:nvPr/>
            </p:nvSpPr>
            <p:spPr bwMode="auto">
              <a:xfrm>
                <a:off x="3639" y="1686"/>
                <a:ext cx="168" cy="30"/>
              </a:xfrm>
              <a:custGeom>
                <a:avLst/>
                <a:gdLst>
                  <a:gd name="T0" fmla="*/ 1130 w 2184"/>
                  <a:gd name="T1" fmla="*/ 111 h 351"/>
                  <a:gd name="T2" fmla="*/ 1213 w 2184"/>
                  <a:gd name="T3" fmla="*/ 119 h 351"/>
                  <a:gd name="T4" fmla="*/ 1702 w 2184"/>
                  <a:gd name="T5" fmla="*/ 172 h 351"/>
                  <a:gd name="T6" fmla="*/ 2127 w 2184"/>
                  <a:gd name="T7" fmla="*/ 228 h 351"/>
                  <a:gd name="T8" fmla="*/ 2184 w 2184"/>
                  <a:gd name="T9" fmla="*/ 236 h 351"/>
                  <a:gd name="T10" fmla="*/ 2061 w 2184"/>
                  <a:gd name="T11" fmla="*/ 351 h 351"/>
                  <a:gd name="T12" fmla="*/ 0 w 2184"/>
                  <a:gd name="T13" fmla="*/ 119 h 351"/>
                  <a:gd name="T14" fmla="*/ 145 w 2184"/>
                  <a:gd name="T15" fmla="*/ 8 h 351"/>
                  <a:gd name="T16" fmla="*/ 158 w 2184"/>
                  <a:gd name="T17" fmla="*/ 0 h 351"/>
                  <a:gd name="T18" fmla="*/ 716 w 2184"/>
                  <a:gd name="T19" fmla="*/ 60 h 351"/>
                  <a:gd name="T20" fmla="*/ 1130 w 2184"/>
                  <a:gd name="T21" fmla="*/ 111 h 3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84"/>
                  <a:gd name="T34" fmla="*/ 0 h 351"/>
                  <a:gd name="T35" fmla="*/ 2184 w 2184"/>
                  <a:gd name="T36" fmla="*/ 351 h 3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84" h="351">
                    <a:moveTo>
                      <a:pt x="1130" y="111"/>
                    </a:moveTo>
                    <a:lnTo>
                      <a:pt x="1213" y="119"/>
                    </a:lnTo>
                    <a:lnTo>
                      <a:pt x="1702" y="172"/>
                    </a:lnTo>
                    <a:lnTo>
                      <a:pt x="2127" y="228"/>
                    </a:lnTo>
                    <a:lnTo>
                      <a:pt x="2184" y="236"/>
                    </a:lnTo>
                    <a:lnTo>
                      <a:pt x="2061" y="351"/>
                    </a:lnTo>
                    <a:lnTo>
                      <a:pt x="0" y="119"/>
                    </a:lnTo>
                    <a:lnTo>
                      <a:pt x="145" y="8"/>
                    </a:lnTo>
                    <a:lnTo>
                      <a:pt x="158" y="0"/>
                    </a:lnTo>
                    <a:lnTo>
                      <a:pt x="716" y="60"/>
                    </a:lnTo>
                    <a:lnTo>
                      <a:pt x="1130" y="111"/>
                    </a:lnTo>
                    <a:close/>
                  </a:path>
                </a:pathLst>
              </a:custGeom>
              <a:solidFill>
                <a:srgbClr val="D9D9D9"/>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49" name="Freeform 164"/>
              <p:cNvSpPr>
                <a:spLocks/>
              </p:cNvSpPr>
              <p:nvPr/>
            </p:nvSpPr>
            <p:spPr bwMode="auto">
              <a:xfrm>
                <a:off x="3375" y="1689"/>
                <a:ext cx="4" cy="5"/>
              </a:xfrm>
              <a:custGeom>
                <a:avLst/>
                <a:gdLst>
                  <a:gd name="T0" fmla="*/ 50 w 50"/>
                  <a:gd name="T1" fmla="*/ 45 h 68"/>
                  <a:gd name="T2" fmla="*/ 0 w 50"/>
                  <a:gd name="T3" fmla="*/ 68 h 68"/>
                  <a:gd name="T4" fmla="*/ 0 w 50"/>
                  <a:gd name="T5" fmla="*/ 25 h 68"/>
                  <a:gd name="T6" fmla="*/ 50 w 50"/>
                  <a:gd name="T7" fmla="*/ 0 h 68"/>
                  <a:gd name="T8" fmla="*/ 50 w 50"/>
                  <a:gd name="T9" fmla="*/ 45 h 68"/>
                  <a:gd name="T10" fmla="*/ 0 60000 65536"/>
                  <a:gd name="T11" fmla="*/ 0 60000 65536"/>
                  <a:gd name="T12" fmla="*/ 0 60000 65536"/>
                  <a:gd name="T13" fmla="*/ 0 60000 65536"/>
                  <a:gd name="T14" fmla="*/ 0 60000 65536"/>
                  <a:gd name="T15" fmla="*/ 0 w 50"/>
                  <a:gd name="T16" fmla="*/ 0 h 68"/>
                  <a:gd name="T17" fmla="*/ 50 w 50"/>
                  <a:gd name="T18" fmla="*/ 68 h 68"/>
                </a:gdLst>
                <a:ahLst/>
                <a:cxnLst>
                  <a:cxn ang="T10">
                    <a:pos x="T0" y="T1"/>
                  </a:cxn>
                  <a:cxn ang="T11">
                    <a:pos x="T2" y="T3"/>
                  </a:cxn>
                  <a:cxn ang="T12">
                    <a:pos x="T4" y="T5"/>
                  </a:cxn>
                  <a:cxn ang="T13">
                    <a:pos x="T6" y="T7"/>
                  </a:cxn>
                  <a:cxn ang="T14">
                    <a:pos x="T8" y="T9"/>
                  </a:cxn>
                </a:cxnLst>
                <a:rect l="T15" t="T16" r="T17" b="T18"/>
                <a:pathLst>
                  <a:path w="50" h="68">
                    <a:moveTo>
                      <a:pt x="50" y="45"/>
                    </a:moveTo>
                    <a:lnTo>
                      <a:pt x="0" y="68"/>
                    </a:lnTo>
                    <a:lnTo>
                      <a:pt x="0" y="25"/>
                    </a:lnTo>
                    <a:lnTo>
                      <a:pt x="50" y="0"/>
                    </a:lnTo>
                    <a:lnTo>
                      <a:pt x="50" y="45"/>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50" name="Freeform 165"/>
              <p:cNvSpPr>
                <a:spLocks/>
              </p:cNvSpPr>
              <p:nvPr/>
            </p:nvSpPr>
            <p:spPr bwMode="auto">
              <a:xfrm>
                <a:off x="3213" y="1691"/>
                <a:ext cx="6" cy="9"/>
              </a:xfrm>
              <a:custGeom>
                <a:avLst/>
                <a:gdLst>
                  <a:gd name="T0" fmla="*/ 77 w 77"/>
                  <a:gd name="T1" fmla="*/ 69 h 111"/>
                  <a:gd name="T2" fmla="*/ 0 w 77"/>
                  <a:gd name="T3" fmla="*/ 111 h 111"/>
                  <a:gd name="T4" fmla="*/ 0 w 77"/>
                  <a:gd name="T5" fmla="*/ 38 h 111"/>
                  <a:gd name="T6" fmla="*/ 77 w 77"/>
                  <a:gd name="T7" fmla="*/ 0 h 111"/>
                  <a:gd name="T8" fmla="*/ 77 w 77"/>
                  <a:gd name="T9" fmla="*/ 69 h 111"/>
                  <a:gd name="T10" fmla="*/ 0 60000 65536"/>
                  <a:gd name="T11" fmla="*/ 0 60000 65536"/>
                  <a:gd name="T12" fmla="*/ 0 60000 65536"/>
                  <a:gd name="T13" fmla="*/ 0 60000 65536"/>
                  <a:gd name="T14" fmla="*/ 0 60000 65536"/>
                  <a:gd name="T15" fmla="*/ 0 w 77"/>
                  <a:gd name="T16" fmla="*/ 0 h 111"/>
                  <a:gd name="T17" fmla="*/ 77 w 77"/>
                  <a:gd name="T18" fmla="*/ 111 h 111"/>
                </a:gdLst>
                <a:ahLst/>
                <a:cxnLst>
                  <a:cxn ang="T10">
                    <a:pos x="T0" y="T1"/>
                  </a:cxn>
                  <a:cxn ang="T11">
                    <a:pos x="T2" y="T3"/>
                  </a:cxn>
                  <a:cxn ang="T12">
                    <a:pos x="T4" y="T5"/>
                  </a:cxn>
                  <a:cxn ang="T13">
                    <a:pos x="T6" y="T7"/>
                  </a:cxn>
                  <a:cxn ang="T14">
                    <a:pos x="T8" y="T9"/>
                  </a:cxn>
                </a:cxnLst>
                <a:rect l="T15" t="T16" r="T17" b="T18"/>
                <a:pathLst>
                  <a:path w="77" h="111">
                    <a:moveTo>
                      <a:pt x="77" y="69"/>
                    </a:moveTo>
                    <a:lnTo>
                      <a:pt x="0" y="111"/>
                    </a:lnTo>
                    <a:lnTo>
                      <a:pt x="0" y="38"/>
                    </a:lnTo>
                    <a:lnTo>
                      <a:pt x="77" y="0"/>
                    </a:lnTo>
                    <a:lnTo>
                      <a:pt x="77" y="69"/>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51" name="Freeform 166"/>
              <p:cNvSpPr>
                <a:spLocks/>
              </p:cNvSpPr>
              <p:nvPr/>
            </p:nvSpPr>
            <p:spPr bwMode="auto">
              <a:xfrm>
                <a:off x="3718" y="1691"/>
                <a:ext cx="5" cy="2"/>
              </a:xfrm>
              <a:custGeom>
                <a:avLst/>
                <a:gdLst>
                  <a:gd name="T0" fmla="*/ 55 w 57"/>
                  <a:gd name="T1" fmla="*/ 23 h 23"/>
                  <a:gd name="T2" fmla="*/ 0 w 57"/>
                  <a:gd name="T3" fmla="*/ 12 h 23"/>
                  <a:gd name="T4" fmla="*/ 44 w 57"/>
                  <a:gd name="T5" fmla="*/ 0 h 23"/>
                  <a:gd name="T6" fmla="*/ 57 w 57"/>
                  <a:gd name="T7" fmla="*/ 0 h 23"/>
                  <a:gd name="T8" fmla="*/ 55 w 57"/>
                  <a:gd name="T9" fmla="*/ 23 h 23"/>
                  <a:gd name="T10" fmla="*/ 0 60000 65536"/>
                  <a:gd name="T11" fmla="*/ 0 60000 65536"/>
                  <a:gd name="T12" fmla="*/ 0 60000 65536"/>
                  <a:gd name="T13" fmla="*/ 0 60000 65536"/>
                  <a:gd name="T14" fmla="*/ 0 60000 65536"/>
                  <a:gd name="T15" fmla="*/ 0 w 57"/>
                  <a:gd name="T16" fmla="*/ 0 h 23"/>
                  <a:gd name="T17" fmla="*/ 57 w 57"/>
                  <a:gd name="T18" fmla="*/ 23 h 23"/>
                </a:gdLst>
                <a:ahLst/>
                <a:cxnLst>
                  <a:cxn ang="T10">
                    <a:pos x="T0" y="T1"/>
                  </a:cxn>
                  <a:cxn ang="T11">
                    <a:pos x="T2" y="T3"/>
                  </a:cxn>
                  <a:cxn ang="T12">
                    <a:pos x="T4" y="T5"/>
                  </a:cxn>
                  <a:cxn ang="T13">
                    <a:pos x="T6" y="T7"/>
                  </a:cxn>
                  <a:cxn ang="T14">
                    <a:pos x="T8" y="T9"/>
                  </a:cxn>
                </a:cxnLst>
                <a:rect l="T15" t="T16" r="T17" b="T18"/>
                <a:pathLst>
                  <a:path w="57" h="23">
                    <a:moveTo>
                      <a:pt x="55" y="23"/>
                    </a:moveTo>
                    <a:lnTo>
                      <a:pt x="0" y="12"/>
                    </a:lnTo>
                    <a:lnTo>
                      <a:pt x="44" y="0"/>
                    </a:lnTo>
                    <a:lnTo>
                      <a:pt x="57" y="0"/>
                    </a:lnTo>
                    <a:lnTo>
                      <a:pt x="55" y="23"/>
                    </a:lnTo>
                    <a:close/>
                  </a:path>
                </a:pathLst>
              </a:custGeom>
              <a:solidFill>
                <a:srgbClr val="FF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52" name="Freeform 167"/>
              <p:cNvSpPr>
                <a:spLocks/>
              </p:cNvSpPr>
              <p:nvPr/>
            </p:nvSpPr>
            <p:spPr bwMode="auto">
              <a:xfrm>
                <a:off x="3361" y="1693"/>
                <a:ext cx="7" cy="10"/>
              </a:xfrm>
              <a:custGeom>
                <a:avLst/>
                <a:gdLst>
                  <a:gd name="T0" fmla="*/ 89 w 89"/>
                  <a:gd name="T1" fmla="*/ 88 h 128"/>
                  <a:gd name="T2" fmla="*/ 0 w 89"/>
                  <a:gd name="T3" fmla="*/ 128 h 128"/>
                  <a:gd name="T4" fmla="*/ 0 w 89"/>
                  <a:gd name="T5" fmla="*/ 42 h 128"/>
                  <a:gd name="T6" fmla="*/ 89 w 89"/>
                  <a:gd name="T7" fmla="*/ 0 h 128"/>
                  <a:gd name="T8" fmla="*/ 89 w 89"/>
                  <a:gd name="T9" fmla="*/ 88 h 128"/>
                  <a:gd name="T10" fmla="*/ 0 60000 65536"/>
                  <a:gd name="T11" fmla="*/ 0 60000 65536"/>
                  <a:gd name="T12" fmla="*/ 0 60000 65536"/>
                  <a:gd name="T13" fmla="*/ 0 60000 65536"/>
                  <a:gd name="T14" fmla="*/ 0 60000 65536"/>
                  <a:gd name="T15" fmla="*/ 0 w 89"/>
                  <a:gd name="T16" fmla="*/ 0 h 128"/>
                  <a:gd name="T17" fmla="*/ 89 w 89"/>
                  <a:gd name="T18" fmla="*/ 128 h 128"/>
                </a:gdLst>
                <a:ahLst/>
                <a:cxnLst>
                  <a:cxn ang="T10">
                    <a:pos x="T0" y="T1"/>
                  </a:cxn>
                  <a:cxn ang="T11">
                    <a:pos x="T2" y="T3"/>
                  </a:cxn>
                  <a:cxn ang="T12">
                    <a:pos x="T4" y="T5"/>
                  </a:cxn>
                  <a:cxn ang="T13">
                    <a:pos x="T6" y="T7"/>
                  </a:cxn>
                  <a:cxn ang="T14">
                    <a:pos x="T8" y="T9"/>
                  </a:cxn>
                </a:cxnLst>
                <a:rect l="T15" t="T16" r="T17" b="T18"/>
                <a:pathLst>
                  <a:path w="89" h="128">
                    <a:moveTo>
                      <a:pt x="89" y="88"/>
                    </a:moveTo>
                    <a:lnTo>
                      <a:pt x="0" y="128"/>
                    </a:lnTo>
                    <a:lnTo>
                      <a:pt x="0" y="42"/>
                    </a:lnTo>
                    <a:lnTo>
                      <a:pt x="89" y="0"/>
                    </a:lnTo>
                    <a:lnTo>
                      <a:pt x="89" y="88"/>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53" name="Freeform 168"/>
              <p:cNvSpPr>
                <a:spLocks/>
              </p:cNvSpPr>
              <p:nvPr/>
            </p:nvSpPr>
            <p:spPr bwMode="auto">
              <a:xfrm>
                <a:off x="3204" y="1696"/>
                <a:ext cx="5" cy="10"/>
              </a:xfrm>
              <a:custGeom>
                <a:avLst/>
                <a:gdLst>
                  <a:gd name="T0" fmla="*/ 66 w 66"/>
                  <a:gd name="T1" fmla="*/ 0 h 111"/>
                  <a:gd name="T2" fmla="*/ 66 w 66"/>
                  <a:gd name="T3" fmla="*/ 69 h 111"/>
                  <a:gd name="T4" fmla="*/ 0 w 66"/>
                  <a:gd name="T5" fmla="*/ 111 h 111"/>
                  <a:gd name="T6" fmla="*/ 0 w 66"/>
                  <a:gd name="T7" fmla="*/ 35 h 111"/>
                  <a:gd name="T8" fmla="*/ 66 w 66"/>
                  <a:gd name="T9" fmla="*/ 0 h 111"/>
                  <a:gd name="T10" fmla="*/ 0 60000 65536"/>
                  <a:gd name="T11" fmla="*/ 0 60000 65536"/>
                  <a:gd name="T12" fmla="*/ 0 60000 65536"/>
                  <a:gd name="T13" fmla="*/ 0 60000 65536"/>
                  <a:gd name="T14" fmla="*/ 0 60000 65536"/>
                  <a:gd name="T15" fmla="*/ 0 w 66"/>
                  <a:gd name="T16" fmla="*/ 0 h 111"/>
                  <a:gd name="T17" fmla="*/ 66 w 66"/>
                  <a:gd name="T18" fmla="*/ 111 h 111"/>
                </a:gdLst>
                <a:ahLst/>
                <a:cxnLst>
                  <a:cxn ang="T10">
                    <a:pos x="T0" y="T1"/>
                  </a:cxn>
                  <a:cxn ang="T11">
                    <a:pos x="T2" y="T3"/>
                  </a:cxn>
                  <a:cxn ang="T12">
                    <a:pos x="T4" y="T5"/>
                  </a:cxn>
                  <a:cxn ang="T13">
                    <a:pos x="T6" y="T7"/>
                  </a:cxn>
                  <a:cxn ang="T14">
                    <a:pos x="T8" y="T9"/>
                  </a:cxn>
                </a:cxnLst>
                <a:rect l="T15" t="T16" r="T17" b="T18"/>
                <a:pathLst>
                  <a:path w="66" h="111">
                    <a:moveTo>
                      <a:pt x="66" y="0"/>
                    </a:moveTo>
                    <a:lnTo>
                      <a:pt x="66" y="69"/>
                    </a:lnTo>
                    <a:lnTo>
                      <a:pt x="0" y="111"/>
                    </a:lnTo>
                    <a:lnTo>
                      <a:pt x="0" y="35"/>
                    </a:lnTo>
                    <a:lnTo>
                      <a:pt x="66" y="0"/>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54" name="Freeform 169"/>
              <p:cNvSpPr>
                <a:spLocks/>
              </p:cNvSpPr>
              <p:nvPr/>
            </p:nvSpPr>
            <p:spPr bwMode="auto">
              <a:xfrm>
                <a:off x="3362" y="1695"/>
                <a:ext cx="4" cy="6"/>
              </a:xfrm>
              <a:custGeom>
                <a:avLst/>
                <a:gdLst>
                  <a:gd name="T0" fmla="*/ 49 w 49"/>
                  <a:gd name="T1" fmla="*/ 42 h 66"/>
                  <a:gd name="T2" fmla="*/ 0 w 49"/>
                  <a:gd name="T3" fmla="*/ 66 h 66"/>
                  <a:gd name="T4" fmla="*/ 0 w 49"/>
                  <a:gd name="T5" fmla="*/ 21 h 66"/>
                  <a:gd name="T6" fmla="*/ 49 w 49"/>
                  <a:gd name="T7" fmla="*/ 0 h 66"/>
                  <a:gd name="T8" fmla="*/ 49 w 49"/>
                  <a:gd name="T9" fmla="*/ 42 h 66"/>
                  <a:gd name="T10" fmla="*/ 0 60000 65536"/>
                  <a:gd name="T11" fmla="*/ 0 60000 65536"/>
                  <a:gd name="T12" fmla="*/ 0 60000 65536"/>
                  <a:gd name="T13" fmla="*/ 0 60000 65536"/>
                  <a:gd name="T14" fmla="*/ 0 60000 65536"/>
                  <a:gd name="T15" fmla="*/ 0 w 49"/>
                  <a:gd name="T16" fmla="*/ 0 h 66"/>
                  <a:gd name="T17" fmla="*/ 49 w 49"/>
                  <a:gd name="T18" fmla="*/ 66 h 66"/>
                </a:gdLst>
                <a:ahLst/>
                <a:cxnLst>
                  <a:cxn ang="T10">
                    <a:pos x="T0" y="T1"/>
                  </a:cxn>
                  <a:cxn ang="T11">
                    <a:pos x="T2" y="T3"/>
                  </a:cxn>
                  <a:cxn ang="T12">
                    <a:pos x="T4" y="T5"/>
                  </a:cxn>
                  <a:cxn ang="T13">
                    <a:pos x="T6" y="T7"/>
                  </a:cxn>
                  <a:cxn ang="T14">
                    <a:pos x="T8" y="T9"/>
                  </a:cxn>
                </a:cxnLst>
                <a:rect l="T15" t="T16" r="T17" b="T18"/>
                <a:pathLst>
                  <a:path w="49" h="66">
                    <a:moveTo>
                      <a:pt x="49" y="42"/>
                    </a:moveTo>
                    <a:lnTo>
                      <a:pt x="0" y="66"/>
                    </a:lnTo>
                    <a:lnTo>
                      <a:pt x="0" y="21"/>
                    </a:lnTo>
                    <a:lnTo>
                      <a:pt x="49" y="0"/>
                    </a:lnTo>
                    <a:lnTo>
                      <a:pt x="49" y="42"/>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55" name="Freeform 170"/>
              <p:cNvSpPr>
                <a:spLocks/>
              </p:cNvSpPr>
              <p:nvPr/>
            </p:nvSpPr>
            <p:spPr bwMode="auto">
              <a:xfrm>
                <a:off x="3324" y="1697"/>
                <a:ext cx="9" cy="7"/>
              </a:xfrm>
              <a:custGeom>
                <a:avLst/>
                <a:gdLst>
                  <a:gd name="T0" fmla="*/ 119 w 119"/>
                  <a:gd name="T1" fmla="*/ 33 h 87"/>
                  <a:gd name="T2" fmla="*/ 5 w 119"/>
                  <a:gd name="T3" fmla="*/ 87 h 87"/>
                  <a:gd name="T4" fmla="*/ 0 w 119"/>
                  <a:gd name="T5" fmla="*/ 87 h 87"/>
                  <a:gd name="T6" fmla="*/ 0 w 119"/>
                  <a:gd name="T7" fmla="*/ 59 h 87"/>
                  <a:gd name="T8" fmla="*/ 102 w 119"/>
                  <a:gd name="T9" fmla="*/ 0 h 87"/>
                  <a:gd name="T10" fmla="*/ 112 w 119"/>
                  <a:gd name="T11" fmla="*/ 0 h 87"/>
                  <a:gd name="T12" fmla="*/ 119 w 119"/>
                  <a:gd name="T13" fmla="*/ 33 h 87"/>
                  <a:gd name="T14" fmla="*/ 0 60000 65536"/>
                  <a:gd name="T15" fmla="*/ 0 60000 65536"/>
                  <a:gd name="T16" fmla="*/ 0 60000 65536"/>
                  <a:gd name="T17" fmla="*/ 0 60000 65536"/>
                  <a:gd name="T18" fmla="*/ 0 60000 65536"/>
                  <a:gd name="T19" fmla="*/ 0 60000 65536"/>
                  <a:gd name="T20" fmla="*/ 0 60000 65536"/>
                  <a:gd name="T21" fmla="*/ 0 w 119"/>
                  <a:gd name="T22" fmla="*/ 0 h 87"/>
                  <a:gd name="T23" fmla="*/ 119 w 119"/>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87">
                    <a:moveTo>
                      <a:pt x="119" y="33"/>
                    </a:moveTo>
                    <a:lnTo>
                      <a:pt x="5" y="87"/>
                    </a:lnTo>
                    <a:lnTo>
                      <a:pt x="0" y="87"/>
                    </a:lnTo>
                    <a:lnTo>
                      <a:pt x="0" y="59"/>
                    </a:lnTo>
                    <a:lnTo>
                      <a:pt x="102" y="0"/>
                    </a:lnTo>
                    <a:lnTo>
                      <a:pt x="112" y="0"/>
                    </a:lnTo>
                    <a:lnTo>
                      <a:pt x="119" y="33"/>
                    </a:lnTo>
                    <a:close/>
                  </a:path>
                </a:pathLst>
              </a:custGeom>
              <a:solidFill>
                <a:srgbClr val="FF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56" name="Freeform 171"/>
              <p:cNvSpPr>
                <a:spLocks/>
              </p:cNvSpPr>
              <p:nvPr/>
            </p:nvSpPr>
            <p:spPr bwMode="auto">
              <a:xfrm>
                <a:off x="3348" y="1699"/>
                <a:ext cx="8" cy="12"/>
              </a:xfrm>
              <a:custGeom>
                <a:avLst/>
                <a:gdLst>
                  <a:gd name="T0" fmla="*/ 97 w 97"/>
                  <a:gd name="T1" fmla="*/ 91 h 141"/>
                  <a:gd name="T2" fmla="*/ 0 w 97"/>
                  <a:gd name="T3" fmla="*/ 141 h 141"/>
                  <a:gd name="T4" fmla="*/ 0 w 97"/>
                  <a:gd name="T5" fmla="*/ 45 h 141"/>
                  <a:gd name="T6" fmla="*/ 97 w 97"/>
                  <a:gd name="T7" fmla="*/ 0 h 141"/>
                  <a:gd name="T8" fmla="*/ 97 w 97"/>
                  <a:gd name="T9" fmla="*/ 91 h 141"/>
                  <a:gd name="T10" fmla="*/ 0 60000 65536"/>
                  <a:gd name="T11" fmla="*/ 0 60000 65536"/>
                  <a:gd name="T12" fmla="*/ 0 60000 65536"/>
                  <a:gd name="T13" fmla="*/ 0 60000 65536"/>
                  <a:gd name="T14" fmla="*/ 0 60000 65536"/>
                  <a:gd name="T15" fmla="*/ 0 w 97"/>
                  <a:gd name="T16" fmla="*/ 0 h 141"/>
                  <a:gd name="T17" fmla="*/ 97 w 97"/>
                  <a:gd name="T18" fmla="*/ 141 h 141"/>
                </a:gdLst>
                <a:ahLst/>
                <a:cxnLst>
                  <a:cxn ang="T10">
                    <a:pos x="T0" y="T1"/>
                  </a:cxn>
                  <a:cxn ang="T11">
                    <a:pos x="T2" y="T3"/>
                  </a:cxn>
                  <a:cxn ang="T12">
                    <a:pos x="T4" y="T5"/>
                  </a:cxn>
                  <a:cxn ang="T13">
                    <a:pos x="T6" y="T7"/>
                  </a:cxn>
                  <a:cxn ang="T14">
                    <a:pos x="T8" y="T9"/>
                  </a:cxn>
                </a:cxnLst>
                <a:rect l="T15" t="T16" r="T17" b="T18"/>
                <a:pathLst>
                  <a:path w="97" h="141">
                    <a:moveTo>
                      <a:pt x="97" y="91"/>
                    </a:moveTo>
                    <a:lnTo>
                      <a:pt x="0" y="141"/>
                    </a:lnTo>
                    <a:lnTo>
                      <a:pt x="0" y="45"/>
                    </a:lnTo>
                    <a:lnTo>
                      <a:pt x="97" y="0"/>
                    </a:lnTo>
                    <a:lnTo>
                      <a:pt x="97" y="91"/>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57" name="Freeform 172"/>
              <p:cNvSpPr>
                <a:spLocks/>
              </p:cNvSpPr>
              <p:nvPr/>
            </p:nvSpPr>
            <p:spPr bwMode="auto">
              <a:xfrm>
                <a:off x="3795" y="1701"/>
                <a:ext cx="7" cy="2"/>
              </a:xfrm>
              <a:custGeom>
                <a:avLst/>
                <a:gdLst>
                  <a:gd name="T0" fmla="*/ 79 w 89"/>
                  <a:gd name="T1" fmla="*/ 23 h 23"/>
                  <a:gd name="T2" fmla="*/ 0 w 89"/>
                  <a:gd name="T3" fmla="*/ 10 h 23"/>
                  <a:gd name="T4" fmla="*/ 3 w 89"/>
                  <a:gd name="T5" fmla="*/ 0 h 23"/>
                  <a:gd name="T6" fmla="*/ 89 w 89"/>
                  <a:gd name="T7" fmla="*/ 15 h 23"/>
                  <a:gd name="T8" fmla="*/ 79 w 89"/>
                  <a:gd name="T9" fmla="*/ 23 h 23"/>
                  <a:gd name="T10" fmla="*/ 0 60000 65536"/>
                  <a:gd name="T11" fmla="*/ 0 60000 65536"/>
                  <a:gd name="T12" fmla="*/ 0 60000 65536"/>
                  <a:gd name="T13" fmla="*/ 0 60000 65536"/>
                  <a:gd name="T14" fmla="*/ 0 60000 65536"/>
                  <a:gd name="T15" fmla="*/ 0 w 89"/>
                  <a:gd name="T16" fmla="*/ 0 h 23"/>
                  <a:gd name="T17" fmla="*/ 89 w 89"/>
                  <a:gd name="T18" fmla="*/ 23 h 23"/>
                </a:gdLst>
                <a:ahLst/>
                <a:cxnLst>
                  <a:cxn ang="T10">
                    <a:pos x="T0" y="T1"/>
                  </a:cxn>
                  <a:cxn ang="T11">
                    <a:pos x="T2" y="T3"/>
                  </a:cxn>
                  <a:cxn ang="T12">
                    <a:pos x="T4" y="T5"/>
                  </a:cxn>
                  <a:cxn ang="T13">
                    <a:pos x="T6" y="T7"/>
                  </a:cxn>
                  <a:cxn ang="T14">
                    <a:pos x="T8" y="T9"/>
                  </a:cxn>
                </a:cxnLst>
                <a:rect l="T15" t="T16" r="T17" b="T18"/>
                <a:pathLst>
                  <a:path w="89" h="23">
                    <a:moveTo>
                      <a:pt x="79" y="23"/>
                    </a:moveTo>
                    <a:lnTo>
                      <a:pt x="0" y="10"/>
                    </a:lnTo>
                    <a:lnTo>
                      <a:pt x="3" y="0"/>
                    </a:lnTo>
                    <a:lnTo>
                      <a:pt x="89" y="15"/>
                    </a:lnTo>
                    <a:lnTo>
                      <a:pt x="79" y="23"/>
                    </a:lnTo>
                    <a:close/>
                  </a:path>
                </a:pathLst>
              </a:custGeom>
              <a:solidFill>
                <a:srgbClr val="FF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58" name="Freeform 173"/>
              <p:cNvSpPr>
                <a:spLocks/>
              </p:cNvSpPr>
              <p:nvPr/>
            </p:nvSpPr>
            <p:spPr bwMode="auto">
              <a:xfrm>
                <a:off x="3322" y="1702"/>
                <a:ext cx="11" cy="28"/>
              </a:xfrm>
              <a:custGeom>
                <a:avLst/>
                <a:gdLst>
                  <a:gd name="T0" fmla="*/ 113 w 147"/>
                  <a:gd name="T1" fmla="*/ 286 h 340"/>
                  <a:gd name="T2" fmla="*/ 0 w 147"/>
                  <a:gd name="T3" fmla="*/ 340 h 340"/>
                  <a:gd name="T4" fmla="*/ 25 w 147"/>
                  <a:gd name="T5" fmla="*/ 58 h 340"/>
                  <a:gd name="T6" fmla="*/ 147 w 147"/>
                  <a:gd name="T7" fmla="*/ 0 h 340"/>
                  <a:gd name="T8" fmla="*/ 137 w 147"/>
                  <a:gd name="T9" fmla="*/ 108 h 340"/>
                  <a:gd name="T10" fmla="*/ 113 w 147"/>
                  <a:gd name="T11" fmla="*/ 286 h 340"/>
                  <a:gd name="T12" fmla="*/ 0 60000 65536"/>
                  <a:gd name="T13" fmla="*/ 0 60000 65536"/>
                  <a:gd name="T14" fmla="*/ 0 60000 65536"/>
                  <a:gd name="T15" fmla="*/ 0 60000 65536"/>
                  <a:gd name="T16" fmla="*/ 0 60000 65536"/>
                  <a:gd name="T17" fmla="*/ 0 60000 65536"/>
                  <a:gd name="T18" fmla="*/ 0 w 147"/>
                  <a:gd name="T19" fmla="*/ 0 h 340"/>
                  <a:gd name="T20" fmla="*/ 147 w 147"/>
                  <a:gd name="T21" fmla="*/ 340 h 340"/>
                </a:gdLst>
                <a:ahLst/>
                <a:cxnLst>
                  <a:cxn ang="T12">
                    <a:pos x="T0" y="T1"/>
                  </a:cxn>
                  <a:cxn ang="T13">
                    <a:pos x="T2" y="T3"/>
                  </a:cxn>
                  <a:cxn ang="T14">
                    <a:pos x="T4" y="T5"/>
                  </a:cxn>
                  <a:cxn ang="T15">
                    <a:pos x="T6" y="T7"/>
                  </a:cxn>
                  <a:cxn ang="T16">
                    <a:pos x="T8" y="T9"/>
                  </a:cxn>
                  <a:cxn ang="T17">
                    <a:pos x="T10" y="T11"/>
                  </a:cxn>
                </a:cxnLst>
                <a:rect l="T18" t="T19" r="T20" b="T21"/>
                <a:pathLst>
                  <a:path w="147" h="340">
                    <a:moveTo>
                      <a:pt x="113" y="286"/>
                    </a:moveTo>
                    <a:lnTo>
                      <a:pt x="0" y="340"/>
                    </a:lnTo>
                    <a:lnTo>
                      <a:pt x="25" y="58"/>
                    </a:lnTo>
                    <a:lnTo>
                      <a:pt x="147" y="0"/>
                    </a:lnTo>
                    <a:lnTo>
                      <a:pt x="137" y="108"/>
                    </a:lnTo>
                    <a:lnTo>
                      <a:pt x="113" y="286"/>
                    </a:lnTo>
                    <a:close/>
                  </a:path>
                </a:pathLst>
              </a:custGeom>
              <a:solidFill>
                <a:srgbClr val="FF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59" name="Freeform 174"/>
              <p:cNvSpPr>
                <a:spLocks/>
              </p:cNvSpPr>
              <p:nvPr/>
            </p:nvSpPr>
            <p:spPr bwMode="auto">
              <a:xfrm>
                <a:off x="3351" y="1702"/>
                <a:ext cx="3" cy="5"/>
              </a:xfrm>
              <a:custGeom>
                <a:avLst/>
                <a:gdLst>
                  <a:gd name="T0" fmla="*/ 45 w 45"/>
                  <a:gd name="T1" fmla="*/ 42 h 63"/>
                  <a:gd name="T2" fmla="*/ 0 w 45"/>
                  <a:gd name="T3" fmla="*/ 63 h 63"/>
                  <a:gd name="T4" fmla="*/ 0 w 45"/>
                  <a:gd name="T5" fmla="*/ 20 h 63"/>
                  <a:gd name="T6" fmla="*/ 45 w 45"/>
                  <a:gd name="T7" fmla="*/ 0 h 63"/>
                  <a:gd name="T8" fmla="*/ 45 w 45"/>
                  <a:gd name="T9" fmla="*/ 42 h 63"/>
                  <a:gd name="T10" fmla="*/ 0 60000 65536"/>
                  <a:gd name="T11" fmla="*/ 0 60000 65536"/>
                  <a:gd name="T12" fmla="*/ 0 60000 65536"/>
                  <a:gd name="T13" fmla="*/ 0 60000 65536"/>
                  <a:gd name="T14" fmla="*/ 0 60000 65536"/>
                  <a:gd name="T15" fmla="*/ 0 w 45"/>
                  <a:gd name="T16" fmla="*/ 0 h 63"/>
                  <a:gd name="T17" fmla="*/ 45 w 45"/>
                  <a:gd name="T18" fmla="*/ 63 h 63"/>
                </a:gdLst>
                <a:ahLst/>
                <a:cxnLst>
                  <a:cxn ang="T10">
                    <a:pos x="T0" y="T1"/>
                  </a:cxn>
                  <a:cxn ang="T11">
                    <a:pos x="T2" y="T3"/>
                  </a:cxn>
                  <a:cxn ang="T12">
                    <a:pos x="T4" y="T5"/>
                  </a:cxn>
                  <a:cxn ang="T13">
                    <a:pos x="T6" y="T7"/>
                  </a:cxn>
                  <a:cxn ang="T14">
                    <a:pos x="T8" y="T9"/>
                  </a:cxn>
                </a:cxnLst>
                <a:rect l="T15" t="T16" r="T17" b="T18"/>
                <a:pathLst>
                  <a:path w="45" h="63">
                    <a:moveTo>
                      <a:pt x="45" y="42"/>
                    </a:moveTo>
                    <a:lnTo>
                      <a:pt x="0" y="63"/>
                    </a:lnTo>
                    <a:lnTo>
                      <a:pt x="0" y="20"/>
                    </a:lnTo>
                    <a:lnTo>
                      <a:pt x="45" y="0"/>
                    </a:lnTo>
                    <a:lnTo>
                      <a:pt x="45" y="42"/>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60" name="Freeform 175"/>
              <p:cNvSpPr>
                <a:spLocks/>
              </p:cNvSpPr>
              <p:nvPr/>
            </p:nvSpPr>
            <p:spPr bwMode="auto">
              <a:xfrm>
                <a:off x="3204" y="1708"/>
                <a:ext cx="117" cy="81"/>
              </a:xfrm>
              <a:custGeom>
                <a:avLst/>
                <a:gdLst>
                  <a:gd name="T0" fmla="*/ 1507 w 1527"/>
                  <a:gd name="T1" fmla="*/ 279 h 976"/>
                  <a:gd name="T2" fmla="*/ 1313 w 1527"/>
                  <a:gd name="T3" fmla="*/ 380 h 976"/>
                  <a:gd name="T4" fmla="*/ 1138 w 1527"/>
                  <a:gd name="T5" fmla="*/ 462 h 976"/>
                  <a:gd name="T6" fmla="*/ 689 w 1527"/>
                  <a:gd name="T7" fmla="*/ 679 h 976"/>
                  <a:gd name="T8" fmla="*/ 160 w 1527"/>
                  <a:gd name="T9" fmla="*/ 911 h 976"/>
                  <a:gd name="T10" fmla="*/ 0 w 1527"/>
                  <a:gd name="T11" fmla="*/ 976 h 976"/>
                  <a:gd name="T12" fmla="*/ 32 w 1527"/>
                  <a:gd name="T13" fmla="*/ 811 h 976"/>
                  <a:gd name="T14" fmla="*/ 46 w 1527"/>
                  <a:gd name="T15" fmla="*/ 665 h 976"/>
                  <a:gd name="T16" fmla="*/ 994 w 1527"/>
                  <a:gd name="T17" fmla="*/ 248 h 976"/>
                  <a:gd name="T18" fmla="*/ 1413 w 1527"/>
                  <a:gd name="T19" fmla="*/ 56 h 976"/>
                  <a:gd name="T20" fmla="*/ 1527 w 1527"/>
                  <a:gd name="T21" fmla="*/ 0 h 976"/>
                  <a:gd name="T22" fmla="*/ 1507 w 1527"/>
                  <a:gd name="T23" fmla="*/ 279 h 9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27"/>
                  <a:gd name="T37" fmla="*/ 0 h 976"/>
                  <a:gd name="T38" fmla="*/ 1527 w 1527"/>
                  <a:gd name="T39" fmla="*/ 976 h 9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27" h="976">
                    <a:moveTo>
                      <a:pt x="1507" y="279"/>
                    </a:moveTo>
                    <a:lnTo>
                      <a:pt x="1313" y="380"/>
                    </a:lnTo>
                    <a:lnTo>
                      <a:pt x="1138" y="462"/>
                    </a:lnTo>
                    <a:lnTo>
                      <a:pt x="689" y="679"/>
                    </a:lnTo>
                    <a:lnTo>
                      <a:pt x="160" y="911"/>
                    </a:lnTo>
                    <a:lnTo>
                      <a:pt x="0" y="976"/>
                    </a:lnTo>
                    <a:lnTo>
                      <a:pt x="32" y="811"/>
                    </a:lnTo>
                    <a:lnTo>
                      <a:pt x="46" y="665"/>
                    </a:lnTo>
                    <a:lnTo>
                      <a:pt x="994" y="248"/>
                    </a:lnTo>
                    <a:lnTo>
                      <a:pt x="1413" y="56"/>
                    </a:lnTo>
                    <a:lnTo>
                      <a:pt x="1527" y="0"/>
                    </a:lnTo>
                    <a:lnTo>
                      <a:pt x="1507" y="279"/>
                    </a:lnTo>
                    <a:close/>
                  </a:path>
                </a:pathLst>
              </a:custGeom>
              <a:solidFill>
                <a:srgbClr val="FF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61" name="Freeform 176"/>
              <p:cNvSpPr>
                <a:spLocks/>
              </p:cNvSpPr>
              <p:nvPr/>
            </p:nvSpPr>
            <p:spPr bwMode="auto">
              <a:xfrm>
                <a:off x="3822" y="1709"/>
                <a:ext cx="152" cy="24"/>
              </a:xfrm>
              <a:custGeom>
                <a:avLst/>
                <a:gdLst>
                  <a:gd name="T0" fmla="*/ 1598 w 1983"/>
                  <a:gd name="T1" fmla="*/ 173 h 286"/>
                  <a:gd name="T2" fmla="*/ 1983 w 1983"/>
                  <a:gd name="T3" fmla="*/ 213 h 286"/>
                  <a:gd name="T4" fmla="*/ 1962 w 1983"/>
                  <a:gd name="T5" fmla="*/ 239 h 286"/>
                  <a:gd name="T6" fmla="*/ 1905 w 1983"/>
                  <a:gd name="T7" fmla="*/ 286 h 286"/>
                  <a:gd name="T8" fmla="*/ 4 w 1983"/>
                  <a:gd name="T9" fmla="*/ 101 h 286"/>
                  <a:gd name="T10" fmla="*/ 0 w 1983"/>
                  <a:gd name="T11" fmla="*/ 97 h 286"/>
                  <a:gd name="T12" fmla="*/ 0 w 1983"/>
                  <a:gd name="T13" fmla="*/ 83 h 286"/>
                  <a:gd name="T14" fmla="*/ 96 w 1983"/>
                  <a:gd name="T15" fmla="*/ 0 h 286"/>
                  <a:gd name="T16" fmla="*/ 1005 w 1983"/>
                  <a:gd name="T17" fmla="*/ 104 h 286"/>
                  <a:gd name="T18" fmla="*/ 1598 w 1983"/>
                  <a:gd name="T19" fmla="*/ 173 h 2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83"/>
                  <a:gd name="T31" fmla="*/ 0 h 286"/>
                  <a:gd name="T32" fmla="*/ 1983 w 1983"/>
                  <a:gd name="T33" fmla="*/ 286 h 2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83" h="286">
                    <a:moveTo>
                      <a:pt x="1598" y="173"/>
                    </a:moveTo>
                    <a:lnTo>
                      <a:pt x="1983" y="213"/>
                    </a:lnTo>
                    <a:lnTo>
                      <a:pt x="1962" y="239"/>
                    </a:lnTo>
                    <a:lnTo>
                      <a:pt x="1905" y="286"/>
                    </a:lnTo>
                    <a:lnTo>
                      <a:pt x="4" y="101"/>
                    </a:lnTo>
                    <a:lnTo>
                      <a:pt x="0" y="97"/>
                    </a:lnTo>
                    <a:lnTo>
                      <a:pt x="0" y="83"/>
                    </a:lnTo>
                    <a:lnTo>
                      <a:pt x="96" y="0"/>
                    </a:lnTo>
                    <a:lnTo>
                      <a:pt x="1005" y="104"/>
                    </a:lnTo>
                    <a:lnTo>
                      <a:pt x="1598" y="173"/>
                    </a:lnTo>
                    <a:close/>
                  </a:path>
                </a:pathLst>
              </a:custGeom>
              <a:solidFill>
                <a:srgbClr val="D9D9D9"/>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62" name="Freeform 177"/>
              <p:cNvSpPr>
                <a:spLocks/>
              </p:cNvSpPr>
              <p:nvPr/>
            </p:nvSpPr>
            <p:spPr bwMode="auto">
              <a:xfrm>
                <a:off x="3324" y="1712"/>
                <a:ext cx="6" cy="11"/>
              </a:xfrm>
              <a:custGeom>
                <a:avLst/>
                <a:gdLst>
                  <a:gd name="T0" fmla="*/ 74 w 82"/>
                  <a:gd name="T1" fmla="*/ 98 h 135"/>
                  <a:gd name="T2" fmla="*/ 65 w 82"/>
                  <a:gd name="T3" fmla="*/ 111 h 135"/>
                  <a:gd name="T4" fmla="*/ 10 w 82"/>
                  <a:gd name="T5" fmla="*/ 135 h 135"/>
                  <a:gd name="T6" fmla="*/ 0 w 82"/>
                  <a:gd name="T7" fmla="*/ 128 h 135"/>
                  <a:gd name="T8" fmla="*/ 7 w 82"/>
                  <a:gd name="T9" fmla="*/ 34 h 135"/>
                  <a:gd name="T10" fmla="*/ 18 w 82"/>
                  <a:gd name="T11" fmla="*/ 25 h 135"/>
                  <a:gd name="T12" fmla="*/ 71 w 82"/>
                  <a:gd name="T13" fmla="*/ 0 h 135"/>
                  <a:gd name="T14" fmla="*/ 82 w 82"/>
                  <a:gd name="T15" fmla="*/ 12 h 135"/>
                  <a:gd name="T16" fmla="*/ 74 w 82"/>
                  <a:gd name="T17" fmla="*/ 98 h 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35"/>
                  <a:gd name="T29" fmla="*/ 82 w 82"/>
                  <a:gd name="T30" fmla="*/ 135 h 1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35">
                    <a:moveTo>
                      <a:pt x="74" y="98"/>
                    </a:moveTo>
                    <a:lnTo>
                      <a:pt x="65" y="111"/>
                    </a:lnTo>
                    <a:lnTo>
                      <a:pt x="10" y="135"/>
                    </a:lnTo>
                    <a:lnTo>
                      <a:pt x="0" y="128"/>
                    </a:lnTo>
                    <a:lnTo>
                      <a:pt x="7" y="34"/>
                    </a:lnTo>
                    <a:lnTo>
                      <a:pt x="18" y="25"/>
                    </a:lnTo>
                    <a:lnTo>
                      <a:pt x="71" y="0"/>
                    </a:lnTo>
                    <a:lnTo>
                      <a:pt x="82" y="12"/>
                    </a:lnTo>
                    <a:lnTo>
                      <a:pt x="74" y="98"/>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63" name="Freeform 178"/>
              <p:cNvSpPr>
                <a:spLocks/>
              </p:cNvSpPr>
              <p:nvPr/>
            </p:nvSpPr>
            <p:spPr bwMode="auto">
              <a:xfrm>
                <a:off x="4007" y="1719"/>
                <a:ext cx="14" cy="11"/>
              </a:xfrm>
              <a:custGeom>
                <a:avLst/>
                <a:gdLst>
                  <a:gd name="T0" fmla="*/ 9 w 171"/>
                  <a:gd name="T1" fmla="*/ 106 h 123"/>
                  <a:gd name="T2" fmla="*/ 171 w 171"/>
                  <a:gd name="T3" fmla="*/ 0 h 123"/>
                  <a:gd name="T4" fmla="*/ 0 w 171"/>
                  <a:gd name="T5" fmla="*/ 123 h 123"/>
                  <a:gd name="T6" fmla="*/ 9 w 171"/>
                  <a:gd name="T7" fmla="*/ 106 h 123"/>
                  <a:gd name="T8" fmla="*/ 0 60000 65536"/>
                  <a:gd name="T9" fmla="*/ 0 60000 65536"/>
                  <a:gd name="T10" fmla="*/ 0 60000 65536"/>
                  <a:gd name="T11" fmla="*/ 0 60000 65536"/>
                  <a:gd name="T12" fmla="*/ 0 w 171"/>
                  <a:gd name="T13" fmla="*/ 0 h 123"/>
                  <a:gd name="T14" fmla="*/ 171 w 171"/>
                  <a:gd name="T15" fmla="*/ 123 h 123"/>
                </a:gdLst>
                <a:ahLst/>
                <a:cxnLst>
                  <a:cxn ang="T8">
                    <a:pos x="T0" y="T1"/>
                  </a:cxn>
                  <a:cxn ang="T9">
                    <a:pos x="T2" y="T3"/>
                  </a:cxn>
                  <a:cxn ang="T10">
                    <a:pos x="T4" y="T5"/>
                  </a:cxn>
                  <a:cxn ang="T11">
                    <a:pos x="T6" y="T7"/>
                  </a:cxn>
                </a:cxnLst>
                <a:rect l="T12" t="T13" r="T14" b="T15"/>
                <a:pathLst>
                  <a:path w="171" h="123">
                    <a:moveTo>
                      <a:pt x="9" y="106"/>
                    </a:moveTo>
                    <a:lnTo>
                      <a:pt x="171" y="0"/>
                    </a:lnTo>
                    <a:lnTo>
                      <a:pt x="0" y="123"/>
                    </a:lnTo>
                    <a:lnTo>
                      <a:pt x="9" y="106"/>
                    </a:lnTo>
                    <a:close/>
                  </a:path>
                </a:pathLst>
              </a:custGeom>
              <a:solidFill>
                <a:srgbClr val="FF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64" name="Freeform 179"/>
              <p:cNvSpPr>
                <a:spLocks/>
              </p:cNvSpPr>
              <p:nvPr/>
            </p:nvSpPr>
            <p:spPr bwMode="auto">
              <a:xfrm>
                <a:off x="3097" y="1721"/>
                <a:ext cx="8" cy="11"/>
              </a:xfrm>
              <a:custGeom>
                <a:avLst/>
                <a:gdLst>
                  <a:gd name="T0" fmla="*/ 8 w 105"/>
                  <a:gd name="T1" fmla="*/ 137 h 137"/>
                  <a:gd name="T2" fmla="*/ 0 w 105"/>
                  <a:gd name="T3" fmla="*/ 137 h 137"/>
                  <a:gd name="T4" fmla="*/ 0 w 105"/>
                  <a:gd name="T5" fmla="*/ 129 h 137"/>
                  <a:gd name="T6" fmla="*/ 105 w 105"/>
                  <a:gd name="T7" fmla="*/ 0 h 137"/>
                  <a:gd name="T8" fmla="*/ 97 w 105"/>
                  <a:gd name="T9" fmla="*/ 31 h 137"/>
                  <a:gd name="T10" fmla="*/ 8 w 105"/>
                  <a:gd name="T11" fmla="*/ 137 h 137"/>
                  <a:gd name="T12" fmla="*/ 0 60000 65536"/>
                  <a:gd name="T13" fmla="*/ 0 60000 65536"/>
                  <a:gd name="T14" fmla="*/ 0 60000 65536"/>
                  <a:gd name="T15" fmla="*/ 0 60000 65536"/>
                  <a:gd name="T16" fmla="*/ 0 60000 65536"/>
                  <a:gd name="T17" fmla="*/ 0 60000 65536"/>
                  <a:gd name="T18" fmla="*/ 0 w 105"/>
                  <a:gd name="T19" fmla="*/ 0 h 137"/>
                  <a:gd name="T20" fmla="*/ 105 w 105"/>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105" h="137">
                    <a:moveTo>
                      <a:pt x="8" y="137"/>
                    </a:moveTo>
                    <a:lnTo>
                      <a:pt x="0" y="137"/>
                    </a:lnTo>
                    <a:lnTo>
                      <a:pt x="0" y="129"/>
                    </a:lnTo>
                    <a:lnTo>
                      <a:pt x="105" y="0"/>
                    </a:lnTo>
                    <a:lnTo>
                      <a:pt x="97" y="31"/>
                    </a:lnTo>
                    <a:lnTo>
                      <a:pt x="8" y="137"/>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65" name="Freeform 180"/>
              <p:cNvSpPr>
                <a:spLocks/>
              </p:cNvSpPr>
              <p:nvPr/>
            </p:nvSpPr>
            <p:spPr bwMode="auto">
              <a:xfrm>
                <a:off x="3299" y="1723"/>
                <a:ext cx="8" cy="12"/>
              </a:xfrm>
              <a:custGeom>
                <a:avLst/>
                <a:gdLst>
                  <a:gd name="T0" fmla="*/ 96 w 101"/>
                  <a:gd name="T1" fmla="*/ 107 h 152"/>
                  <a:gd name="T2" fmla="*/ 0 w 101"/>
                  <a:gd name="T3" fmla="*/ 152 h 152"/>
                  <a:gd name="T4" fmla="*/ 5 w 101"/>
                  <a:gd name="T5" fmla="*/ 43 h 152"/>
                  <a:gd name="T6" fmla="*/ 101 w 101"/>
                  <a:gd name="T7" fmla="*/ 0 h 152"/>
                  <a:gd name="T8" fmla="*/ 96 w 101"/>
                  <a:gd name="T9" fmla="*/ 107 h 152"/>
                  <a:gd name="T10" fmla="*/ 0 60000 65536"/>
                  <a:gd name="T11" fmla="*/ 0 60000 65536"/>
                  <a:gd name="T12" fmla="*/ 0 60000 65536"/>
                  <a:gd name="T13" fmla="*/ 0 60000 65536"/>
                  <a:gd name="T14" fmla="*/ 0 60000 65536"/>
                  <a:gd name="T15" fmla="*/ 0 w 101"/>
                  <a:gd name="T16" fmla="*/ 0 h 152"/>
                  <a:gd name="T17" fmla="*/ 101 w 101"/>
                  <a:gd name="T18" fmla="*/ 152 h 152"/>
                </a:gdLst>
                <a:ahLst/>
                <a:cxnLst>
                  <a:cxn ang="T10">
                    <a:pos x="T0" y="T1"/>
                  </a:cxn>
                  <a:cxn ang="T11">
                    <a:pos x="T2" y="T3"/>
                  </a:cxn>
                  <a:cxn ang="T12">
                    <a:pos x="T4" y="T5"/>
                  </a:cxn>
                  <a:cxn ang="T13">
                    <a:pos x="T6" y="T7"/>
                  </a:cxn>
                  <a:cxn ang="T14">
                    <a:pos x="T8" y="T9"/>
                  </a:cxn>
                </a:cxnLst>
                <a:rect l="T15" t="T16" r="T17" b="T18"/>
                <a:pathLst>
                  <a:path w="101" h="152">
                    <a:moveTo>
                      <a:pt x="96" y="107"/>
                    </a:moveTo>
                    <a:lnTo>
                      <a:pt x="0" y="152"/>
                    </a:lnTo>
                    <a:lnTo>
                      <a:pt x="5" y="43"/>
                    </a:lnTo>
                    <a:lnTo>
                      <a:pt x="101" y="0"/>
                    </a:lnTo>
                    <a:lnTo>
                      <a:pt x="96" y="107"/>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66" name="Freeform 181"/>
              <p:cNvSpPr>
                <a:spLocks/>
              </p:cNvSpPr>
              <p:nvPr/>
            </p:nvSpPr>
            <p:spPr bwMode="auto">
              <a:xfrm>
                <a:off x="3131" y="1724"/>
                <a:ext cx="12" cy="15"/>
              </a:xfrm>
              <a:custGeom>
                <a:avLst/>
                <a:gdLst>
                  <a:gd name="T0" fmla="*/ 158 w 158"/>
                  <a:gd name="T1" fmla="*/ 168 h 170"/>
                  <a:gd name="T2" fmla="*/ 57 w 158"/>
                  <a:gd name="T3" fmla="*/ 170 h 170"/>
                  <a:gd name="T4" fmla="*/ 0 w 158"/>
                  <a:gd name="T5" fmla="*/ 22 h 170"/>
                  <a:gd name="T6" fmla="*/ 76 w 158"/>
                  <a:gd name="T7" fmla="*/ 12 h 170"/>
                  <a:gd name="T8" fmla="*/ 111 w 158"/>
                  <a:gd name="T9" fmla="*/ 0 h 170"/>
                  <a:gd name="T10" fmla="*/ 158 w 158"/>
                  <a:gd name="T11" fmla="*/ 168 h 170"/>
                  <a:gd name="T12" fmla="*/ 0 60000 65536"/>
                  <a:gd name="T13" fmla="*/ 0 60000 65536"/>
                  <a:gd name="T14" fmla="*/ 0 60000 65536"/>
                  <a:gd name="T15" fmla="*/ 0 60000 65536"/>
                  <a:gd name="T16" fmla="*/ 0 60000 65536"/>
                  <a:gd name="T17" fmla="*/ 0 60000 65536"/>
                  <a:gd name="T18" fmla="*/ 0 w 158"/>
                  <a:gd name="T19" fmla="*/ 0 h 170"/>
                  <a:gd name="T20" fmla="*/ 158 w 158"/>
                  <a:gd name="T21" fmla="*/ 170 h 170"/>
                </a:gdLst>
                <a:ahLst/>
                <a:cxnLst>
                  <a:cxn ang="T12">
                    <a:pos x="T0" y="T1"/>
                  </a:cxn>
                  <a:cxn ang="T13">
                    <a:pos x="T2" y="T3"/>
                  </a:cxn>
                  <a:cxn ang="T14">
                    <a:pos x="T4" y="T5"/>
                  </a:cxn>
                  <a:cxn ang="T15">
                    <a:pos x="T6" y="T7"/>
                  </a:cxn>
                  <a:cxn ang="T16">
                    <a:pos x="T8" y="T9"/>
                  </a:cxn>
                  <a:cxn ang="T17">
                    <a:pos x="T10" y="T11"/>
                  </a:cxn>
                </a:cxnLst>
                <a:rect l="T18" t="T19" r="T20" b="T21"/>
                <a:pathLst>
                  <a:path w="158" h="170">
                    <a:moveTo>
                      <a:pt x="158" y="168"/>
                    </a:moveTo>
                    <a:lnTo>
                      <a:pt x="57" y="170"/>
                    </a:lnTo>
                    <a:lnTo>
                      <a:pt x="0" y="22"/>
                    </a:lnTo>
                    <a:lnTo>
                      <a:pt x="76" y="12"/>
                    </a:lnTo>
                    <a:lnTo>
                      <a:pt x="111" y="0"/>
                    </a:lnTo>
                    <a:lnTo>
                      <a:pt x="158" y="168"/>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67" name="Freeform 182"/>
              <p:cNvSpPr>
                <a:spLocks/>
              </p:cNvSpPr>
              <p:nvPr/>
            </p:nvSpPr>
            <p:spPr bwMode="auto">
              <a:xfrm>
                <a:off x="3122" y="1727"/>
                <a:ext cx="10" cy="12"/>
              </a:xfrm>
              <a:custGeom>
                <a:avLst/>
                <a:gdLst>
                  <a:gd name="T0" fmla="*/ 127 w 127"/>
                  <a:gd name="T1" fmla="*/ 141 h 145"/>
                  <a:gd name="T2" fmla="*/ 0 w 127"/>
                  <a:gd name="T3" fmla="*/ 145 h 145"/>
                  <a:gd name="T4" fmla="*/ 69 w 127"/>
                  <a:gd name="T5" fmla="*/ 0 h 145"/>
                  <a:gd name="T6" fmla="*/ 127 w 127"/>
                  <a:gd name="T7" fmla="*/ 141 h 145"/>
                  <a:gd name="T8" fmla="*/ 0 60000 65536"/>
                  <a:gd name="T9" fmla="*/ 0 60000 65536"/>
                  <a:gd name="T10" fmla="*/ 0 60000 65536"/>
                  <a:gd name="T11" fmla="*/ 0 60000 65536"/>
                  <a:gd name="T12" fmla="*/ 0 w 127"/>
                  <a:gd name="T13" fmla="*/ 0 h 145"/>
                  <a:gd name="T14" fmla="*/ 127 w 127"/>
                  <a:gd name="T15" fmla="*/ 145 h 145"/>
                </a:gdLst>
                <a:ahLst/>
                <a:cxnLst>
                  <a:cxn ang="T8">
                    <a:pos x="T0" y="T1"/>
                  </a:cxn>
                  <a:cxn ang="T9">
                    <a:pos x="T2" y="T3"/>
                  </a:cxn>
                  <a:cxn ang="T10">
                    <a:pos x="T4" y="T5"/>
                  </a:cxn>
                  <a:cxn ang="T11">
                    <a:pos x="T6" y="T7"/>
                  </a:cxn>
                </a:cxnLst>
                <a:rect l="T12" t="T13" r="T14" b="T15"/>
                <a:pathLst>
                  <a:path w="127" h="145">
                    <a:moveTo>
                      <a:pt x="127" y="141"/>
                    </a:moveTo>
                    <a:lnTo>
                      <a:pt x="0" y="145"/>
                    </a:lnTo>
                    <a:lnTo>
                      <a:pt x="69" y="0"/>
                    </a:lnTo>
                    <a:lnTo>
                      <a:pt x="127" y="141"/>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68" name="Freeform 183"/>
              <p:cNvSpPr>
                <a:spLocks/>
              </p:cNvSpPr>
              <p:nvPr/>
            </p:nvSpPr>
            <p:spPr bwMode="auto">
              <a:xfrm>
                <a:off x="3044" y="1726"/>
                <a:ext cx="304" cy="121"/>
              </a:xfrm>
              <a:custGeom>
                <a:avLst/>
                <a:gdLst>
                  <a:gd name="T0" fmla="*/ 3676 w 3956"/>
                  <a:gd name="T1" fmla="*/ 189 h 1448"/>
                  <a:gd name="T2" fmla="*/ 3532 w 3956"/>
                  <a:gd name="T3" fmla="*/ 308 h 1448"/>
                  <a:gd name="T4" fmla="*/ 3449 w 3956"/>
                  <a:gd name="T5" fmla="*/ 422 h 1448"/>
                  <a:gd name="T6" fmla="*/ 3445 w 3956"/>
                  <a:gd name="T7" fmla="*/ 453 h 1448"/>
                  <a:gd name="T8" fmla="*/ 2898 w 3956"/>
                  <a:gd name="T9" fmla="*/ 750 h 1448"/>
                  <a:gd name="T10" fmla="*/ 2638 w 3956"/>
                  <a:gd name="T11" fmla="*/ 865 h 1448"/>
                  <a:gd name="T12" fmla="*/ 2284 w 3956"/>
                  <a:gd name="T13" fmla="*/ 1021 h 1448"/>
                  <a:gd name="T14" fmla="*/ 2226 w 3956"/>
                  <a:gd name="T15" fmla="*/ 1044 h 1448"/>
                  <a:gd name="T16" fmla="*/ 2045 w 3956"/>
                  <a:gd name="T17" fmla="*/ 1112 h 1448"/>
                  <a:gd name="T18" fmla="*/ 1649 w 3956"/>
                  <a:gd name="T19" fmla="*/ 1262 h 1448"/>
                  <a:gd name="T20" fmla="*/ 1330 w 3956"/>
                  <a:gd name="T21" fmla="*/ 1351 h 1448"/>
                  <a:gd name="T22" fmla="*/ 1033 w 3956"/>
                  <a:gd name="T23" fmla="*/ 1415 h 1448"/>
                  <a:gd name="T24" fmla="*/ 800 w 3956"/>
                  <a:gd name="T25" fmla="*/ 1439 h 1448"/>
                  <a:gd name="T26" fmla="*/ 403 w 3956"/>
                  <a:gd name="T27" fmla="*/ 1448 h 1448"/>
                  <a:gd name="T28" fmla="*/ 192 w 3956"/>
                  <a:gd name="T29" fmla="*/ 1433 h 1448"/>
                  <a:gd name="T30" fmla="*/ 0 w 3956"/>
                  <a:gd name="T31" fmla="*/ 1392 h 1448"/>
                  <a:gd name="T32" fmla="*/ 310 w 3956"/>
                  <a:gd name="T33" fmla="*/ 1365 h 1448"/>
                  <a:gd name="T34" fmla="*/ 739 w 3956"/>
                  <a:gd name="T35" fmla="*/ 1294 h 1448"/>
                  <a:gd name="T36" fmla="*/ 1186 w 3956"/>
                  <a:gd name="T37" fmla="*/ 1186 h 1448"/>
                  <a:gd name="T38" fmla="*/ 1724 w 3956"/>
                  <a:gd name="T39" fmla="*/ 1010 h 1448"/>
                  <a:gd name="T40" fmla="*/ 2255 w 3956"/>
                  <a:gd name="T41" fmla="*/ 803 h 1448"/>
                  <a:gd name="T42" fmla="*/ 2942 w 3956"/>
                  <a:gd name="T43" fmla="*/ 495 h 1448"/>
                  <a:gd name="T44" fmla="*/ 3418 w 3956"/>
                  <a:gd name="T45" fmla="*/ 263 h 1448"/>
                  <a:gd name="T46" fmla="*/ 3470 w 3956"/>
                  <a:gd name="T47" fmla="*/ 244 h 1448"/>
                  <a:gd name="T48" fmla="*/ 3639 w 3956"/>
                  <a:gd name="T49" fmla="*/ 154 h 1448"/>
                  <a:gd name="T50" fmla="*/ 3956 w 3956"/>
                  <a:gd name="T51" fmla="*/ 0 h 1448"/>
                  <a:gd name="T52" fmla="*/ 3855 w 3956"/>
                  <a:gd name="T53" fmla="*/ 70 h 1448"/>
                  <a:gd name="T54" fmla="*/ 3676 w 3956"/>
                  <a:gd name="T55" fmla="*/ 189 h 14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956"/>
                  <a:gd name="T85" fmla="*/ 0 h 1448"/>
                  <a:gd name="T86" fmla="*/ 3956 w 3956"/>
                  <a:gd name="T87" fmla="*/ 1448 h 14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956" h="1448">
                    <a:moveTo>
                      <a:pt x="3676" y="189"/>
                    </a:moveTo>
                    <a:lnTo>
                      <a:pt x="3532" y="308"/>
                    </a:lnTo>
                    <a:lnTo>
                      <a:pt x="3449" y="422"/>
                    </a:lnTo>
                    <a:lnTo>
                      <a:pt x="3445" y="453"/>
                    </a:lnTo>
                    <a:lnTo>
                      <a:pt x="2898" y="750"/>
                    </a:lnTo>
                    <a:lnTo>
                      <a:pt x="2638" y="865"/>
                    </a:lnTo>
                    <a:lnTo>
                      <a:pt x="2284" y="1021"/>
                    </a:lnTo>
                    <a:lnTo>
                      <a:pt x="2226" y="1044"/>
                    </a:lnTo>
                    <a:lnTo>
                      <a:pt x="2045" y="1112"/>
                    </a:lnTo>
                    <a:lnTo>
                      <a:pt x="1649" y="1262"/>
                    </a:lnTo>
                    <a:lnTo>
                      <a:pt x="1330" y="1351"/>
                    </a:lnTo>
                    <a:lnTo>
                      <a:pt x="1033" y="1415"/>
                    </a:lnTo>
                    <a:lnTo>
                      <a:pt x="800" y="1439"/>
                    </a:lnTo>
                    <a:lnTo>
                      <a:pt x="403" y="1448"/>
                    </a:lnTo>
                    <a:lnTo>
                      <a:pt x="192" y="1433"/>
                    </a:lnTo>
                    <a:lnTo>
                      <a:pt x="0" y="1392"/>
                    </a:lnTo>
                    <a:lnTo>
                      <a:pt x="310" y="1365"/>
                    </a:lnTo>
                    <a:lnTo>
                      <a:pt x="739" y="1294"/>
                    </a:lnTo>
                    <a:lnTo>
                      <a:pt x="1186" y="1186"/>
                    </a:lnTo>
                    <a:lnTo>
                      <a:pt x="1724" y="1010"/>
                    </a:lnTo>
                    <a:lnTo>
                      <a:pt x="2255" y="803"/>
                    </a:lnTo>
                    <a:lnTo>
                      <a:pt x="2942" y="495"/>
                    </a:lnTo>
                    <a:lnTo>
                      <a:pt x="3418" y="263"/>
                    </a:lnTo>
                    <a:lnTo>
                      <a:pt x="3470" y="244"/>
                    </a:lnTo>
                    <a:lnTo>
                      <a:pt x="3639" y="154"/>
                    </a:lnTo>
                    <a:lnTo>
                      <a:pt x="3956" y="0"/>
                    </a:lnTo>
                    <a:lnTo>
                      <a:pt x="3855" y="70"/>
                    </a:lnTo>
                    <a:lnTo>
                      <a:pt x="3676" y="189"/>
                    </a:lnTo>
                    <a:close/>
                  </a:path>
                </a:pathLst>
              </a:custGeom>
              <a:solidFill>
                <a:srgbClr val="D9D9D9"/>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69" name="Freeform 184"/>
              <p:cNvSpPr>
                <a:spLocks/>
              </p:cNvSpPr>
              <p:nvPr/>
            </p:nvSpPr>
            <p:spPr bwMode="auto">
              <a:xfrm>
                <a:off x="3133" y="1727"/>
                <a:ext cx="7" cy="9"/>
              </a:xfrm>
              <a:custGeom>
                <a:avLst/>
                <a:gdLst>
                  <a:gd name="T0" fmla="*/ 93 w 93"/>
                  <a:gd name="T1" fmla="*/ 108 h 111"/>
                  <a:gd name="T2" fmla="*/ 34 w 93"/>
                  <a:gd name="T3" fmla="*/ 111 h 111"/>
                  <a:gd name="T4" fmla="*/ 0 w 93"/>
                  <a:gd name="T5" fmla="*/ 13 h 111"/>
                  <a:gd name="T6" fmla="*/ 42 w 93"/>
                  <a:gd name="T7" fmla="*/ 4 h 111"/>
                  <a:gd name="T8" fmla="*/ 62 w 93"/>
                  <a:gd name="T9" fmla="*/ 0 h 111"/>
                  <a:gd name="T10" fmla="*/ 93 w 93"/>
                  <a:gd name="T11" fmla="*/ 108 h 111"/>
                  <a:gd name="T12" fmla="*/ 0 60000 65536"/>
                  <a:gd name="T13" fmla="*/ 0 60000 65536"/>
                  <a:gd name="T14" fmla="*/ 0 60000 65536"/>
                  <a:gd name="T15" fmla="*/ 0 60000 65536"/>
                  <a:gd name="T16" fmla="*/ 0 60000 65536"/>
                  <a:gd name="T17" fmla="*/ 0 60000 65536"/>
                  <a:gd name="T18" fmla="*/ 0 w 93"/>
                  <a:gd name="T19" fmla="*/ 0 h 111"/>
                  <a:gd name="T20" fmla="*/ 93 w 93"/>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93" h="111">
                    <a:moveTo>
                      <a:pt x="93" y="108"/>
                    </a:moveTo>
                    <a:lnTo>
                      <a:pt x="34" y="111"/>
                    </a:lnTo>
                    <a:lnTo>
                      <a:pt x="0" y="13"/>
                    </a:lnTo>
                    <a:lnTo>
                      <a:pt x="42" y="4"/>
                    </a:lnTo>
                    <a:lnTo>
                      <a:pt x="62" y="0"/>
                    </a:lnTo>
                    <a:lnTo>
                      <a:pt x="93" y="108"/>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70" name="Freeform 185"/>
              <p:cNvSpPr>
                <a:spLocks/>
              </p:cNvSpPr>
              <p:nvPr/>
            </p:nvSpPr>
            <p:spPr bwMode="auto">
              <a:xfrm>
                <a:off x="3300" y="1726"/>
                <a:ext cx="5" cy="7"/>
              </a:xfrm>
              <a:custGeom>
                <a:avLst/>
                <a:gdLst>
                  <a:gd name="T0" fmla="*/ 58 w 61"/>
                  <a:gd name="T1" fmla="*/ 60 h 85"/>
                  <a:gd name="T2" fmla="*/ 0 w 61"/>
                  <a:gd name="T3" fmla="*/ 85 h 85"/>
                  <a:gd name="T4" fmla="*/ 4 w 61"/>
                  <a:gd name="T5" fmla="*/ 29 h 85"/>
                  <a:gd name="T6" fmla="*/ 61 w 61"/>
                  <a:gd name="T7" fmla="*/ 0 h 85"/>
                  <a:gd name="T8" fmla="*/ 58 w 61"/>
                  <a:gd name="T9" fmla="*/ 60 h 85"/>
                  <a:gd name="T10" fmla="*/ 0 60000 65536"/>
                  <a:gd name="T11" fmla="*/ 0 60000 65536"/>
                  <a:gd name="T12" fmla="*/ 0 60000 65536"/>
                  <a:gd name="T13" fmla="*/ 0 60000 65536"/>
                  <a:gd name="T14" fmla="*/ 0 60000 65536"/>
                  <a:gd name="T15" fmla="*/ 0 w 61"/>
                  <a:gd name="T16" fmla="*/ 0 h 85"/>
                  <a:gd name="T17" fmla="*/ 61 w 61"/>
                  <a:gd name="T18" fmla="*/ 85 h 85"/>
                </a:gdLst>
                <a:ahLst/>
                <a:cxnLst>
                  <a:cxn ang="T10">
                    <a:pos x="T0" y="T1"/>
                  </a:cxn>
                  <a:cxn ang="T11">
                    <a:pos x="T2" y="T3"/>
                  </a:cxn>
                  <a:cxn ang="T12">
                    <a:pos x="T4" y="T5"/>
                  </a:cxn>
                  <a:cxn ang="T13">
                    <a:pos x="T6" y="T7"/>
                  </a:cxn>
                  <a:cxn ang="T14">
                    <a:pos x="T8" y="T9"/>
                  </a:cxn>
                </a:cxnLst>
                <a:rect l="T15" t="T16" r="T17" b="T18"/>
                <a:pathLst>
                  <a:path w="61" h="85">
                    <a:moveTo>
                      <a:pt x="58" y="60"/>
                    </a:moveTo>
                    <a:lnTo>
                      <a:pt x="0" y="85"/>
                    </a:lnTo>
                    <a:lnTo>
                      <a:pt x="4" y="29"/>
                    </a:lnTo>
                    <a:lnTo>
                      <a:pt x="61" y="0"/>
                    </a:lnTo>
                    <a:lnTo>
                      <a:pt x="58" y="60"/>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71" name="Freeform 186"/>
              <p:cNvSpPr>
                <a:spLocks/>
              </p:cNvSpPr>
              <p:nvPr/>
            </p:nvSpPr>
            <p:spPr bwMode="auto">
              <a:xfrm>
                <a:off x="3100" y="1727"/>
                <a:ext cx="22" cy="14"/>
              </a:xfrm>
              <a:custGeom>
                <a:avLst/>
                <a:gdLst>
                  <a:gd name="T0" fmla="*/ 287 w 287"/>
                  <a:gd name="T1" fmla="*/ 14 h 164"/>
                  <a:gd name="T2" fmla="*/ 233 w 287"/>
                  <a:gd name="T3" fmla="*/ 133 h 164"/>
                  <a:gd name="T4" fmla="*/ 93 w 287"/>
                  <a:gd name="T5" fmla="*/ 164 h 164"/>
                  <a:gd name="T6" fmla="*/ 21 w 287"/>
                  <a:gd name="T7" fmla="*/ 164 h 164"/>
                  <a:gd name="T8" fmla="*/ 0 w 287"/>
                  <a:gd name="T9" fmla="*/ 135 h 164"/>
                  <a:gd name="T10" fmla="*/ 101 w 287"/>
                  <a:gd name="T11" fmla="*/ 0 h 164"/>
                  <a:gd name="T12" fmla="*/ 287 w 287"/>
                  <a:gd name="T13" fmla="*/ 14 h 164"/>
                  <a:gd name="T14" fmla="*/ 0 60000 65536"/>
                  <a:gd name="T15" fmla="*/ 0 60000 65536"/>
                  <a:gd name="T16" fmla="*/ 0 60000 65536"/>
                  <a:gd name="T17" fmla="*/ 0 60000 65536"/>
                  <a:gd name="T18" fmla="*/ 0 60000 65536"/>
                  <a:gd name="T19" fmla="*/ 0 60000 65536"/>
                  <a:gd name="T20" fmla="*/ 0 60000 65536"/>
                  <a:gd name="T21" fmla="*/ 0 w 287"/>
                  <a:gd name="T22" fmla="*/ 0 h 164"/>
                  <a:gd name="T23" fmla="*/ 287 w 287"/>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7" h="164">
                    <a:moveTo>
                      <a:pt x="287" y="14"/>
                    </a:moveTo>
                    <a:lnTo>
                      <a:pt x="233" y="133"/>
                    </a:lnTo>
                    <a:lnTo>
                      <a:pt x="93" y="164"/>
                    </a:lnTo>
                    <a:lnTo>
                      <a:pt x="21" y="164"/>
                    </a:lnTo>
                    <a:lnTo>
                      <a:pt x="0" y="135"/>
                    </a:lnTo>
                    <a:lnTo>
                      <a:pt x="101" y="0"/>
                    </a:lnTo>
                    <a:lnTo>
                      <a:pt x="287" y="14"/>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72" name="Freeform 187"/>
              <p:cNvSpPr>
                <a:spLocks/>
              </p:cNvSpPr>
              <p:nvPr/>
            </p:nvSpPr>
            <p:spPr bwMode="auto">
              <a:xfrm>
                <a:off x="3321" y="1729"/>
                <a:ext cx="8" cy="6"/>
              </a:xfrm>
              <a:custGeom>
                <a:avLst/>
                <a:gdLst>
                  <a:gd name="T0" fmla="*/ 46 w 111"/>
                  <a:gd name="T1" fmla="*/ 51 h 75"/>
                  <a:gd name="T2" fmla="*/ 18 w 111"/>
                  <a:gd name="T3" fmla="*/ 75 h 75"/>
                  <a:gd name="T4" fmla="*/ 9 w 111"/>
                  <a:gd name="T5" fmla="*/ 75 h 75"/>
                  <a:gd name="T6" fmla="*/ 0 w 111"/>
                  <a:gd name="T7" fmla="*/ 65 h 75"/>
                  <a:gd name="T8" fmla="*/ 4 w 111"/>
                  <a:gd name="T9" fmla="*/ 51 h 75"/>
                  <a:gd name="T10" fmla="*/ 111 w 111"/>
                  <a:gd name="T11" fmla="*/ 0 h 75"/>
                  <a:gd name="T12" fmla="*/ 111 w 111"/>
                  <a:gd name="T13" fmla="*/ 23 h 75"/>
                  <a:gd name="T14" fmla="*/ 46 w 111"/>
                  <a:gd name="T15" fmla="*/ 51 h 75"/>
                  <a:gd name="T16" fmla="*/ 0 60000 65536"/>
                  <a:gd name="T17" fmla="*/ 0 60000 65536"/>
                  <a:gd name="T18" fmla="*/ 0 60000 65536"/>
                  <a:gd name="T19" fmla="*/ 0 60000 65536"/>
                  <a:gd name="T20" fmla="*/ 0 60000 65536"/>
                  <a:gd name="T21" fmla="*/ 0 60000 65536"/>
                  <a:gd name="T22" fmla="*/ 0 60000 65536"/>
                  <a:gd name="T23" fmla="*/ 0 60000 65536"/>
                  <a:gd name="T24" fmla="*/ 0 w 111"/>
                  <a:gd name="T25" fmla="*/ 0 h 75"/>
                  <a:gd name="T26" fmla="*/ 111 w 11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 h="75">
                    <a:moveTo>
                      <a:pt x="46" y="51"/>
                    </a:moveTo>
                    <a:lnTo>
                      <a:pt x="18" y="75"/>
                    </a:lnTo>
                    <a:lnTo>
                      <a:pt x="9" y="75"/>
                    </a:lnTo>
                    <a:lnTo>
                      <a:pt x="0" y="65"/>
                    </a:lnTo>
                    <a:lnTo>
                      <a:pt x="4" y="51"/>
                    </a:lnTo>
                    <a:lnTo>
                      <a:pt x="111" y="0"/>
                    </a:lnTo>
                    <a:lnTo>
                      <a:pt x="111" y="23"/>
                    </a:lnTo>
                    <a:lnTo>
                      <a:pt x="46" y="51"/>
                    </a:lnTo>
                    <a:close/>
                  </a:path>
                </a:pathLst>
              </a:custGeom>
              <a:solidFill>
                <a:srgbClr val="00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73" name="Freeform 188"/>
              <p:cNvSpPr>
                <a:spLocks/>
              </p:cNvSpPr>
              <p:nvPr/>
            </p:nvSpPr>
            <p:spPr bwMode="auto">
              <a:xfrm>
                <a:off x="3285" y="1730"/>
                <a:ext cx="8" cy="12"/>
              </a:xfrm>
              <a:custGeom>
                <a:avLst/>
                <a:gdLst>
                  <a:gd name="T0" fmla="*/ 106 w 107"/>
                  <a:gd name="T1" fmla="*/ 94 h 146"/>
                  <a:gd name="T2" fmla="*/ 0 w 107"/>
                  <a:gd name="T3" fmla="*/ 146 h 146"/>
                  <a:gd name="T4" fmla="*/ 4 w 107"/>
                  <a:gd name="T5" fmla="*/ 56 h 146"/>
                  <a:gd name="T6" fmla="*/ 107 w 107"/>
                  <a:gd name="T7" fmla="*/ 0 h 146"/>
                  <a:gd name="T8" fmla="*/ 106 w 107"/>
                  <a:gd name="T9" fmla="*/ 94 h 146"/>
                  <a:gd name="T10" fmla="*/ 0 60000 65536"/>
                  <a:gd name="T11" fmla="*/ 0 60000 65536"/>
                  <a:gd name="T12" fmla="*/ 0 60000 65536"/>
                  <a:gd name="T13" fmla="*/ 0 60000 65536"/>
                  <a:gd name="T14" fmla="*/ 0 60000 65536"/>
                  <a:gd name="T15" fmla="*/ 0 w 107"/>
                  <a:gd name="T16" fmla="*/ 0 h 146"/>
                  <a:gd name="T17" fmla="*/ 107 w 107"/>
                  <a:gd name="T18" fmla="*/ 146 h 146"/>
                </a:gdLst>
                <a:ahLst/>
                <a:cxnLst>
                  <a:cxn ang="T10">
                    <a:pos x="T0" y="T1"/>
                  </a:cxn>
                  <a:cxn ang="T11">
                    <a:pos x="T2" y="T3"/>
                  </a:cxn>
                  <a:cxn ang="T12">
                    <a:pos x="T4" y="T5"/>
                  </a:cxn>
                  <a:cxn ang="T13">
                    <a:pos x="T6" y="T7"/>
                  </a:cxn>
                  <a:cxn ang="T14">
                    <a:pos x="T8" y="T9"/>
                  </a:cxn>
                </a:cxnLst>
                <a:rect l="T15" t="T16" r="T17" b="T18"/>
                <a:pathLst>
                  <a:path w="107" h="146">
                    <a:moveTo>
                      <a:pt x="106" y="94"/>
                    </a:moveTo>
                    <a:lnTo>
                      <a:pt x="0" y="146"/>
                    </a:lnTo>
                    <a:lnTo>
                      <a:pt x="4" y="56"/>
                    </a:lnTo>
                    <a:lnTo>
                      <a:pt x="107" y="0"/>
                    </a:lnTo>
                    <a:lnTo>
                      <a:pt x="106" y="94"/>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74" name="Freeform 189"/>
              <p:cNvSpPr>
                <a:spLocks/>
              </p:cNvSpPr>
              <p:nvPr/>
            </p:nvSpPr>
            <p:spPr bwMode="auto">
              <a:xfrm>
                <a:off x="3125" y="1731"/>
                <a:ext cx="4" cy="6"/>
              </a:xfrm>
              <a:custGeom>
                <a:avLst/>
                <a:gdLst>
                  <a:gd name="T0" fmla="*/ 0 w 58"/>
                  <a:gd name="T1" fmla="*/ 72 h 72"/>
                  <a:gd name="T2" fmla="*/ 33 w 58"/>
                  <a:gd name="T3" fmla="*/ 0 h 72"/>
                  <a:gd name="T4" fmla="*/ 58 w 58"/>
                  <a:gd name="T5" fmla="*/ 69 h 72"/>
                  <a:gd name="T6" fmla="*/ 0 w 58"/>
                  <a:gd name="T7" fmla="*/ 72 h 72"/>
                  <a:gd name="T8" fmla="*/ 0 60000 65536"/>
                  <a:gd name="T9" fmla="*/ 0 60000 65536"/>
                  <a:gd name="T10" fmla="*/ 0 60000 65536"/>
                  <a:gd name="T11" fmla="*/ 0 60000 65536"/>
                  <a:gd name="T12" fmla="*/ 0 w 58"/>
                  <a:gd name="T13" fmla="*/ 0 h 72"/>
                  <a:gd name="T14" fmla="*/ 58 w 58"/>
                  <a:gd name="T15" fmla="*/ 72 h 72"/>
                </a:gdLst>
                <a:ahLst/>
                <a:cxnLst>
                  <a:cxn ang="T8">
                    <a:pos x="T0" y="T1"/>
                  </a:cxn>
                  <a:cxn ang="T9">
                    <a:pos x="T2" y="T3"/>
                  </a:cxn>
                  <a:cxn ang="T10">
                    <a:pos x="T4" y="T5"/>
                  </a:cxn>
                  <a:cxn ang="T11">
                    <a:pos x="T6" y="T7"/>
                  </a:cxn>
                </a:cxnLst>
                <a:rect l="T12" t="T13" r="T14" b="T15"/>
                <a:pathLst>
                  <a:path w="58" h="72">
                    <a:moveTo>
                      <a:pt x="0" y="72"/>
                    </a:moveTo>
                    <a:lnTo>
                      <a:pt x="33" y="0"/>
                    </a:lnTo>
                    <a:lnTo>
                      <a:pt x="58" y="69"/>
                    </a:lnTo>
                    <a:lnTo>
                      <a:pt x="0" y="72"/>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75" name="Freeform 190"/>
              <p:cNvSpPr>
                <a:spLocks/>
              </p:cNvSpPr>
              <p:nvPr/>
            </p:nvSpPr>
            <p:spPr bwMode="auto">
              <a:xfrm>
                <a:off x="3287" y="1733"/>
                <a:ext cx="5" cy="6"/>
              </a:xfrm>
              <a:custGeom>
                <a:avLst/>
                <a:gdLst>
                  <a:gd name="T0" fmla="*/ 60 w 62"/>
                  <a:gd name="T1" fmla="*/ 45 h 73"/>
                  <a:gd name="T2" fmla="*/ 0 w 62"/>
                  <a:gd name="T3" fmla="*/ 73 h 73"/>
                  <a:gd name="T4" fmla="*/ 1 w 62"/>
                  <a:gd name="T5" fmla="*/ 32 h 73"/>
                  <a:gd name="T6" fmla="*/ 62 w 62"/>
                  <a:gd name="T7" fmla="*/ 0 h 73"/>
                  <a:gd name="T8" fmla="*/ 60 w 62"/>
                  <a:gd name="T9" fmla="*/ 45 h 73"/>
                  <a:gd name="T10" fmla="*/ 0 60000 65536"/>
                  <a:gd name="T11" fmla="*/ 0 60000 65536"/>
                  <a:gd name="T12" fmla="*/ 0 60000 65536"/>
                  <a:gd name="T13" fmla="*/ 0 60000 65536"/>
                  <a:gd name="T14" fmla="*/ 0 60000 65536"/>
                  <a:gd name="T15" fmla="*/ 0 w 62"/>
                  <a:gd name="T16" fmla="*/ 0 h 73"/>
                  <a:gd name="T17" fmla="*/ 62 w 62"/>
                  <a:gd name="T18" fmla="*/ 73 h 73"/>
                </a:gdLst>
                <a:ahLst/>
                <a:cxnLst>
                  <a:cxn ang="T10">
                    <a:pos x="T0" y="T1"/>
                  </a:cxn>
                  <a:cxn ang="T11">
                    <a:pos x="T2" y="T3"/>
                  </a:cxn>
                  <a:cxn ang="T12">
                    <a:pos x="T4" y="T5"/>
                  </a:cxn>
                  <a:cxn ang="T13">
                    <a:pos x="T6" y="T7"/>
                  </a:cxn>
                  <a:cxn ang="T14">
                    <a:pos x="T8" y="T9"/>
                  </a:cxn>
                </a:cxnLst>
                <a:rect l="T15" t="T16" r="T17" b="T18"/>
                <a:pathLst>
                  <a:path w="62" h="73">
                    <a:moveTo>
                      <a:pt x="60" y="45"/>
                    </a:moveTo>
                    <a:lnTo>
                      <a:pt x="0" y="73"/>
                    </a:lnTo>
                    <a:lnTo>
                      <a:pt x="1" y="32"/>
                    </a:lnTo>
                    <a:lnTo>
                      <a:pt x="62" y="0"/>
                    </a:lnTo>
                    <a:lnTo>
                      <a:pt x="60" y="45"/>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76" name="Freeform 191"/>
              <p:cNvSpPr>
                <a:spLocks/>
              </p:cNvSpPr>
              <p:nvPr/>
            </p:nvSpPr>
            <p:spPr bwMode="auto">
              <a:xfrm>
                <a:off x="3030" y="1735"/>
                <a:ext cx="288" cy="105"/>
              </a:xfrm>
              <a:custGeom>
                <a:avLst/>
                <a:gdLst>
                  <a:gd name="T0" fmla="*/ 3750 w 3750"/>
                  <a:gd name="T1" fmla="*/ 40 h 1260"/>
                  <a:gd name="T2" fmla="*/ 3171 w 3750"/>
                  <a:gd name="T3" fmla="*/ 327 h 1260"/>
                  <a:gd name="T4" fmla="*/ 2988 w 3750"/>
                  <a:gd name="T5" fmla="*/ 421 h 1260"/>
                  <a:gd name="T6" fmla="*/ 2564 w 3750"/>
                  <a:gd name="T7" fmla="*/ 612 h 1260"/>
                  <a:gd name="T8" fmla="*/ 2307 w 3750"/>
                  <a:gd name="T9" fmla="*/ 720 h 1260"/>
                  <a:gd name="T10" fmla="*/ 1800 w 3750"/>
                  <a:gd name="T11" fmla="*/ 911 h 1260"/>
                  <a:gd name="T12" fmla="*/ 1355 w 3750"/>
                  <a:gd name="T13" fmla="*/ 1056 h 1260"/>
                  <a:gd name="T14" fmla="*/ 831 w 3750"/>
                  <a:gd name="T15" fmla="*/ 1174 h 1260"/>
                  <a:gd name="T16" fmla="*/ 450 w 3750"/>
                  <a:gd name="T17" fmla="*/ 1233 h 1260"/>
                  <a:gd name="T18" fmla="*/ 90 w 3750"/>
                  <a:gd name="T19" fmla="*/ 1260 h 1260"/>
                  <a:gd name="T20" fmla="*/ 17 w 3750"/>
                  <a:gd name="T21" fmla="*/ 1250 h 1260"/>
                  <a:gd name="T22" fmla="*/ 0 w 3750"/>
                  <a:gd name="T23" fmla="*/ 1241 h 1260"/>
                  <a:gd name="T24" fmla="*/ 0 w 3750"/>
                  <a:gd name="T25" fmla="*/ 1233 h 1260"/>
                  <a:gd name="T26" fmla="*/ 354 w 3750"/>
                  <a:gd name="T27" fmla="*/ 1206 h 1260"/>
                  <a:gd name="T28" fmla="*/ 827 w 3750"/>
                  <a:gd name="T29" fmla="*/ 1128 h 1260"/>
                  <a:gd name="T30" fmla="*/ 1238 w 3750"/>
                  <a:gd name="T31" fmla="*/ 1033 h 1260"/>
                  <a:gd name="T32" fmla="*/ 1706 w 3750"/>
                  <a:gd name="T33" fmla="*/ 888 h 1260"/>
                  <a:gd name="T34" fmla="*/ 2075 w 3750"/>
                  <a:gd name="T35" fmla="*/ 746 h 1260"/>
                  <a:gd name="T36" fmla="*/ 2075 w 3750"/>
                  <a:gd name="T37" fmla="*/ 794 h 1260"/>
                  <a:gd name="T38" fmla="*/ 2249 w 3750"/>
                  <a:gd name="T39" fmla="*/ 727 h 1260"/>
                  <a:gd name="T40" fmla="*/ 2256 w 3750"/>
                  <a:gd name="T41" fmla="*/ 681 h 1260"/>
                  <a:gd name="T42" fmla="*/ 2918 w 3750"/>
                  <a:gd name="T43" fmla="*/ 393 h 1260"/>
                  <a:gd name="T44" fmla="*/ 3353 w 3750"/>
                  <a:gd name="T45" fmla="*/ 191 h 1260"/>
                  <a:gd name="T46" fmla="*/ 3737 w 3750"/>
                  <a:gd name="T47" fmla="*/ 0 h 1260"/>
                  <a:gd name="T48" fmla="*/ 3745 w 3750"/>
                  <a:gd name="T49" fmla="*/ 0 h 1260"/>
                  <a:gd name="T50" fmla="*/ 3750 w 3750"/>
                  <a:gd name="T51" fmla="*/ 40 h 12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50"/>
                  <a:gd name="T79" fmla="*/ 0 h 1260"/>
                  <a:gd name="T80" fmla="*/ 3750 w 3750"/>
                  <a:gd name="T81" fmla="*/ 1260 h 12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50" h="1260">
                    <a:moveTo>
                      <a:pt x="3750" y="40"/>
                    </a:moveTo>
                    <a:lnTo>
                      <a:pt x="3171" y="327"/>
                    </a:lnTo>
                    <a:lnTo>
                      <a:pt x="2988" y="421"/>
                    </a:lnTo>
                    <a:lnTo>
                      <a:pt x="2564" y="612"/>
                    </a:lnTo>
                    <a:lnTo>
                      <a:pt x="2307" y="720"/>
                    </a:lnTo>
                    <a:lnTo>
                      <a:pt x="1800" y="911"/>
                    </a:lnTo>
                    <a:lnTo>
                      <a:pt x="1355" y="1056"/>
                    </a:lnTo>
                    <a:lnTo>
                      <a:pt x="831" y="1174"/>
                    </a:lnTo>
                    <a:lnTo>
                      <a:pt x="450" y="1233"/>
                    </a:lnTo>
                    <a:lnTo>
                      <a:pt x="90" y="1260"/>
                    </a:lnTo>
                    <a:lnTo>
                      <a:pt x="17" y="1250"/>
                    </a:lnTo>
                    <a:lnTo>
                      <a:pt x="0" y="1241"/>
                    </a:lnTo>
                    <a:lnTo>
                      <a:pt x="0" y="1233"/>
                    </a:lnTo>
                    <a:lnTo>
                      <a:pt x="354" y="1206"/>
                    </a:lnTo>
                    <a:lnTo>
                      <a:pt x="827" y="1128"/>
                    </a:lnTo>
                    <a:lnTo>
                      <a:pt x="1238" y="1033"/>
                    </a:lnTo>
                    <a:lnTo>
                      <a:pt x="1706" y="888"/>
                    </a:lnTo>
                    <a:lnTo>
                      <a:pt x="2075" y="746"/>
                    </a:lnTo>
                    <a:lnTo>
                      <a:pt x="2075" y="794"/>
                    </a:lnTo>
                    <a:lnTo>
                      <a:pt x="2249" y="727"/>
                    </a:lnTo>
                    <a:lnTo>
                      <a:pt x="2256" y="681"/>
                    </a:lnTo>
                    <a:lnTo>
                      <a:pt x="2918" y="393"/>
                    </a:lnTo>
                    <a:lnTo>
                      <a:pt x="3353" y="191"/>
                    </a:lnTo>
                    <a:lnTo>
                      <a:pt x="3737" y="0"/>
                    </a:lnTo>
                    <a:lnTo>
                      <a:pt x="3745" y="0"/>
                    </a:lnTo>
                    <a:lnTo>
                      <a:pt x="3750" y="40"/>
                    </a:lnTo>
                    <a:close/>
                  </a:path>
                </a:pathLst>
              </a:custGeom>
              <a:solidFill>
                <a:srgbClr val="00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77" name="Freeform 192"/>
              <p:cNvSpPr>
                <a:spLocks/>
              </p:cNvSpPr>
              <p:nvPr/>
            </p:nvSpPr>
            <p:spPr bwMode="auto">
              <a:xfrm>
                <a:off x="3273" y="1737"/>
                <a:ext cx="7" cy="12"/>
              </a:xfrm>
              <a:custGeom>
                <a:avLst/>
                <a:gdLst>
                  <a:gd name="T0" fmla="*/ 93 w 94"/>
                  <a:gd name="T1" fmla="*/ 92 h 141"/>
                  <a:gd name="T2" fmla="*/ 0 w 94"/>
                  <a:gd name="T3" fmla="*/ 141 h 141"/>
                  <a:gd name="T4" fmla="*/ 2 w 94"/>
                  <a:gd name="T5" fmla="*/ 51 h 141"/>
                  <a:gd name="T6" fmla="*/ 94 w 94"/>
                  <a:gd name="T7" fmla="*/ 0 h 141"/>
                  <a:gd name="T8" fmla="*/ 93 w 94"/>
                  <a:gd name="T9" fmla="*/ 92 h 141"/>
                  <a:gd name="T10" fmla="*/ 0 60000 65536"/>
                  <a:gd name="T11" fmla="*/ 0 60000 65536"/>
                  <a:gd name="T12" fmla="*/ 0 60000 65536"/>
                  <a:gd name="T13" fmla="*/ 0 60000 65536"/>
                  <a:gd name="T14" fmla="*/ 0 60000 65536"/>
                  <a:gd name="T15" fmla="*/ 0 w 94"/>
                  <a:gd name="T16" fmla="*/ 0 h 141"/>
                  <a:gd name="T17" fmla="*/ 94 w 94"/>
                  <a:gd name="T18" fmla="*/ 141 h 141"/>
                </a:gdLst>
                <a:ahLst/>
                <a:cxnLst>
                  <a:cxn ang="T10">
                    <a:pos x="T0" y="T1"/>
                  </a:cxn>
                  <a:cxn ang="T11">
                    <a:pos x="T2" y="T3"/>
                  </a:cxn>
                  <a:cxn ang="T12">
                    <a:pos x="T4" y="T5"/>
                  </a:cxn>
                  <a:cxn ang="T13">
                    <a:pos x="T6" y="T7"/>
                  </a:cxn>
                  <a:cxn ang="T14">
                    <a:pos x="T8" y="T9"/>
                  </a:cxn>
                </a:cxnLst>
                <a:rect l="T15" t="T16" r="T17" b="T18"/>
                <a:pathLst>
                  <a:path w="94" h="141">
                    <a:moveTo>
                      <a:pt x="93" y="92"/>
                    </a:moveTo>
                    <a:lnTo>
                      <a:pt x="0" y="141"/>
                    </a:lnTo>
                    <a:lnTo>
                      <a:pt x="2" y="51"/>
                    </a:lnTo>
                    <a:lnTo>
                      <a:pt x="94" y="0"/>
                    </a:lnTo>
                    <a:lnTo>
                      <a:pt x="93" y="92"/>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78" name="Freeform 193"/>
              <p:cNvSpPr>
                <a:spLocks/>
              </p:cNvSpPr>
              <p:nvPr/>
            </p:nvSpPr>
            <p:spPr bwMode="auto">
              <a:xfrm>
                <a:off x="3274" y="1740"/>
                <a:ext cx="4" cy="6"/>
              </a:xfrm>
              <a:custGeom>
                <a:avLst/>
                <a:gdLst>
                  <a:gd name="T0" fmla="*/ 51 w 52"/>
                  <a:gd name="T1" fmla="*/ 45 h 71"/>
                  <a:gd name="T2" fmla="*/ 0 w 52"/>
                  <a:gd name="T3" fmla="*/ 71 h 71"/>
                  <a:gd name="T4" fmla="*/ 2 w 52"/>
                  <a:gd name="T5" fmla="*/ 31 h 71"/>
                  <a:gd name="T6" fmla="*/ 52 w 52"/>
                  <a:gd name="T7" fmla="*/ 0 h 71"/>
                  <a:gd name="T8" fmla="*/ 51 w 52"/>
                  <a:gd name="T9" fmla="*/ 45 h 71"/>
                  <a:gd name="T10" fmla="*/ 0 60000 65536"/>
                  <a:gd name="T11" fmla="*/ 0 60000 65536"/>
                  <a:gd name="T12" fmla="*/ 0 60000 65536"/>
                  <a:gd name="T13" fmla="*/ 0 60000 65536"/>
                  <a:gd name="T14" fmla="*/ 0 60000 65536"/>
                  <a:gd name="T15" fmla="*/ 0 w 52"/>
                  <a:gd name="T16" fmla="*/ 0 h 71"/>
                  <a:gd name="T17" fmla="*/ 52 w 52"/>
                  <a:gd name="T18" fmla="*/ 71 h 71"/>
                </a:gdLst>
                <a:ahLst/>
                <a:cxnLst>
                  <a:cxn ang="T10">
                    <a:pos x="T0" y="T1"/>
                  </a:cxn>
                  <a:cxn ang="T11">
                    <a:pos x="T2" y="T3"/>
                  </a:cxn>
                  <a:cxn ang="T12">
                    <a:pos x="T4" y="T5"/>
                  </a:cxn>
                  <a:cxn ang="T13">
                    <a:pos x="T6" y="T7"/>
                  </a:cxn>
                  <a:cxn ang="T14">
                    <a:pos x="T8" y="T9"/>
                  </a:cxn>
                </a:cxnLst>
                <a:rect l="T15" t="T16" r="T17" b="T18"/>
                <a:pathLst>
                  <a:path w="52" h="71">
                    <a:moveTo>
                      <a:pt x="51" y="45"/>
                    </a:moveTo>
                    <a:lnTo>
                      <a:pt x="0" y="71"/>
                    </a:lnTo>
                    <a:lnTo>
                      <a:pt x="2" y="31"/>
                    </a:lnTo>
                    <a:lnTo>
                      <a:pt x="52" y="0"/>
                    </a:lnTo>
                    <a:lnTo>
                      <a:pt x="51" y="45"/>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79" name="Freeform 194"/>
              <p:cNvSpPr>
                <a:spLocks/>
              </p:cNvSpPr>
              <p:nvPr/>
            </p:nvSpPr>
            <p:spPr bwMode="auto">
              <a:xfrm>
                <a:off x="3259" y="1744"/>
                <a:ext cx="9" cy="12"/>
              </a:xfrm>
              <a:custGeom>
                <a:avLst/>
                <a:gdLst>
                  <a:gd name="T0" fmla="*/ 109 w 113"/>
                  <a:gd name="T1" fmla="*/ 88 h 142"/>
                  <a:gd name="T2" fmla="*/ 0 w 113"/>
                  <a:gd name="T3" fmla="*/ 142 h 142"/>
                  <a:gd name="T4" fmla="*/ 3 w 113"/>
                  <a:gd name="T5" fmla="*/ 53 h 142"/>
                  <a:gd name="T6" fmla="*/ 113 w 113"/>
                  <a:gd name="T7" fmla="*/ 0 h 142"/>
                  <a:gd name="T8" fmla="*/ 109 w 113"/>
                  <a:gd name="T9" fmla="*/ 88 h 142"/>
                  <a:gd name="T10" fmla="*/ 0 60000 65536"/>
                  <a:gd name="T11" fmla="*/ 0 60000 65536"/>
                  <a:gd name="T12" fmla="*/ 0 60000 65536"/>
                  <a:gd name="T13" fmla="*/ 0 60000 65536"/>
                  <a:gd name="T14" fmla="*/ 0 60000 65536"/>
                  <a:gd name="T15" fmla="*/ 0 w 113"/>
                  <a:gd name="T16" fmla="*/ 0 h 142"/>
                  <a:gd name="T17" fmla="*/ 113 w 113"/>
                  <a:gd name="T18" fmla="*/ 142 h 142"/>
                </a:gdLst>
                <a:ahLst/>
                <a:cxnLst>
                  <a:cxn ang="T10">
                    <a:pos x="T0" y="T1"/>
                  </a:cxn>
                  <a:cxn ang="T11">
                    <a:pos x="T2" y="T3"/>
                  </a:cxn>
                  <a:cxn ang="T12">
                    <a:pos x="T4" y="T5"/>
                  </a:cxn>
                  <a:cxn ang="T13">
                    <a:pos x="T6" y="T7"/>
                  </a:cxn>
                  <a:cxn ang="T14">
                    <a:pos x="T8" y="T9"/>
                  </a:cxn>
                </a:cxnLst>
                <a:rect l="T15" t="T16" r="T17" b="T18"/>
                <a:pathLst>
                  <a:path w="113" h="142">
                    <a:moveTo>
                      <a:pt x="109" y="88"/>
                    </a:moveTo>
                    <a:lnTo>
                      <a:pt x="0" y="142"/>
                    </a:lnTo>
                    <a:lnTo>
                      <a:pt x="3" y="53"/>
                    </a:lnTo>
                    <a:lnTo>
                      <a:pt x="113" y="0"/>
                    </a:lnTo>
                    <a:lnTo>
                      <a:pt x="109" y="88"/>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80" name="Freeform 195"/>
              <p:cNvSpPr>
                <a:spLocks/>
              </p:cNvSpPr>
              <p:nvPr/>
            </p:nvSpPr>
            <p:spPr bwMode="auto">
              <a:xfrm>
                <a:off x="3261" y="1747"/>
                <a:ext cx="5" cy="6"/>
              </a:xfrm>
              <a:custGeom>
                <a:avLst/>
                <a:gdLst>
                  <a:gd name="T0" fmla="*/ 68 w 69"/>
                  <a:gd name="T1" fmla="*/ 43 h 74"/>
                  <a:gd name="T2" fmla="*/ 0 w 69"/>
                  <a:gd name="T3" fmla="*/ 74 h 74"/>
                  <a:gd name="T4" fmla="*/ 3 w 69"/>
                  <a:gd name="T5" fmla="*/ 32 h 74"/>
                  <a:gd name="T6" fmla="*/ 69 w 69"/>
                  <a:gd name="T7" fmla="*/ 0 h 74"/>
                  <a:gd name="T8" fmla="*/ 68 w 69"/>
                  <a:gd name="T9" fmla="*/ 43 h 74"/>
                  <a:gd name="T10" fmla="*/ 0 60000 65536"/>
                  <a:gd name="T11" fmla="*/ 0 60000 65536"/>
                  <a:gd name="T12" fmla="*/ 0 60000 65536"/>
                  <a:gd name="T13" fmla="*/ 0 60000 65536"/>
                  <a:gd name="T14" fmla="*/ 0 60000 65536"/>
                  <a:gd name="T15" fmla="*/ 0 w 69"/>
                  <a:gd name="T16" fmla="*/ 0 h 74"/>
                  <a:gd name="T17" fmla="*/ 69 w 69"/>
                  <a:gd name="T18" fmla="*/ 74 h 74"/>
                </a:gdLst>
                <a:ahLst/>
                <a:cxnLst>
                  <a:cxn ang="T10">
                    <a:pos x="T0" y="T1"/>
                  </a:cxn>
                  <a:cxn ang="T11">
                    <a:pos x="T2" y="T3"/>
                  </a:cxn>
                  <a:cxn ang="T12">
                    <a:pos x="T4" y="T5"/>
                  </a:cxn>
                  <a:cxn ang="T13">
                    <a:pos x="T6" y="T7"/>
                  </a:cxn>
                  <a:cxn ang="T14">
                    <a:pos x="T8" y="T9"/>
                  </a:cxn>
                </a:cxnLst>
                <a:rect l="T15" t="T16" r="T17" b="T18"/>
                <a:pathLst>
                  <a:path w="69" h="74">
                    <a:moveTo>
                      <a:pt x="68" y="43"/>
                    </a:moveTo>
                    <a:lnTo>
                      <a:pt x="0" y="74"/>
                    </a:lnTo>
                    <a:lnTo>
                      <a:pt x="3" y="32"/>
                    </a:lnTo>
                    <a:lnTo>
                      <a:pt x="69" y="0"/>
                    </a:lnTo>
                    <a:lnTo>
                      <a:pt x="68" y="43"/>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81" name="Freeform 196"/>
              <p:cNvSpPr>
                <a:spLocks/>
              </p:cNvSpPr>
              <p:nvPr/>
            </p:nvSpPr>
            <p:spPr bwMode="auto">
              <a:xfrm>
                <a:off x="3496" y="1751"/>
                <a:ext cx="48" cy="31"/>
              </a:xfrm>
              <a:custGeom>
                <a:avLst/>
                <a:gdLst>
                  <a:gd name="T0" fmla="*/ 430 w 618"/>
                  <a:gd name="T1" fmla="*/ 131 h 365"/>
                  <a:gd name="T2" fmla="*/ 59 w 618"/>
                  <a:gd name="T3" fmla="*/ 357 h 365"/>
                  <a:gd name="T4" fmla="*/ 13 w 618"/>
                  <a:gd name="T5" fmla="*/ 365 h 365"/>
                  <a:gd name="T6" fmla="*/ 0 w 618"/>
                  <a:gd name="T7" fmla="*/ 365 h 365"/>
                  <a:gd name="T8" fmla="*/ 74 w 618"/>
                  <a:gd name="T9" fmla="*/ 335 h 365"/>
                  <a:gd name="T10" fmla="*/ 427 w 618"/>
                  <a:gd name="T11" fmla="*/ 109 h 365"/>
                  <a:gd name="T12" fmla="*/ 557 w 618"/>
                  <a:gd name="T13" fmla="*/ 0 h 365"/>
                  <a:gd name="T14" fmla="*/ 618 w 618"/>
                  <a:gd name="T15" fmla="*/ 2 h 365"/>
                  <a:gd name="T16" fmla="*/ 430 w 618"/>
                  <a:gd name="T17" fmla="*/ 131 h 3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8"/>
                  <a:gd name="T28" fmla="*/ 0 h 365"/>
                  <a:gd name="T29" fmla="*/ 618 w 618"/>
                  <a:gd name="T30" fmla="*/ 365 h 3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8" h="365">
                    <a:moveTo>
                      <a:pt x="430" y="131"/>
                    </a:moveTo>
                    <a:lnTo>
                      <a:pt x="59" y="357"/>
                    </a:lnTo>
                    <a:lnTo>
                      <a:pt x="13" y="365"/>
                    </a:lnTo>
                    <a:lnTo>
                      <a:pt x="0" y="365"/>
                    </a:lnTo>
                    <a:lnTo>
                      <a:pt x="74" y="335"/>
                    </a:lnTo>
                    <a:lnTo>
                      <a:pt x="427" y="109"/>
                    </a:lnTo>
                    <a:lnTo>
                      <a:pt x="557" y="0"/>
                    </a:lnTo>
                    <a:lnTo>
                      <a:pt x="618" y="2"/>
                    </a:lnTo>
                    <a:lnTo>
                      <a:pt x="430" y="131"/>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82" name="Freeform 197"/>
              <p:cNvSpPr>
                <a:spLocks/>
              </p:cNvSpPr>
              <p:nvPr/>
            </p:nvSpPr>
            <p:spPr bwMode="auto">
              <a:xfrm>
                <a:off x="3245" y="1751"/>
                <a:ext cx="9" cy="12"/>
              </a:xfrm>
              <a:custGeom>
                <a:avLst/>
                <a:gdLst>
                  <a:gd name="T0" fmla="*/ 108 w 114"/>
                  <a:gd name="T1" fmla="*/ 88 h 138"/>
                  <a:gd name="T2" fmla="*/ 0 w 114"/>
                  <a:gd name="T3" fmla="*/ 138 h 138"/>
                  <a:gd name="T4" fmla="*/ 5 w 114"/>
                  <a:gd name="T5" fmla="*/ 56 h 138"/>
                  <a:gd name="T6" fmla="*/ 114 w 114"/>
                  <a:gd name="T7" fmla="*/ 0 h 138"/>
                  <a:gd name="T8" fmla="*/ 108 w 114"/>
                  <a:gd name="T9" fmla="*/ 88 h 138"/>
                  <a:gd name="T10" fmla="*/ 0 60000 65536"/>
                  <a:gd name="T11" fmla="*/ 0 60000 65536"/>
                  <a:gd name="T12" fmla="*/ 0 60000 65536"/>
                  <a:gd name="T13" fmla="*/ 0 60000 65536"/>
                  <a:gd name="T14" fmla="*/ 0 60000 65536"/>
                  <a:gd name="T15" fmla="*/ 0 w 114"/>
                  <a:gd name="T16" fmla="*/ 0 h 138"/>
                  <a:gd name="T17" fmla="*/ 114 w 114"/>
                  <a:gd name="T18" fmla="*/ 138 h 138"/>
                </a:gdLst>
                <a:ahLst/>
                <a:cxnLst>
                  <a:cxn ang="T10">
                    <a:pos x="T0" y="T1"/>
                  </a:cxn>
                  <a:cxn ang="T11">
                    <a:pos x="T2" y="T3"/>
                  </a:cxn>
                  <a:cxn ang="T12">
                    <a:pos x="T4" y="T5"/>
                  </a:cxn>
                  <a:cxn ang="T13">
                    <a:pos x="T6" y="T7"/>
                  </a:cxn>
                  <a:cxn ang="T14">
                    <a:pos x="T8" y="T9"/>
                  </a:cxn>
                </a:cxnLst>
                <a:rect l="T15" t="T16" r="T17" b="T18"/>
                <a:pathLst>
                  <a:path w="114" h="138">
                    <a:moveTo>
                      <a:pt x="108" y="88"/>
                    </a:moveTo>
                    <a:lnTo>
                      <a:pt x="0" y="138"/>
                    </a:lnTo>
                    <a:lnTo>
                      <a:pt x="5" y="56"/>
                    </a:lnTo>
                    <a:lnTo>
                      <a:pt x="114" y="0"/>
                    </a:lnTo>
                    <a:lnTo>
                      <a:pt x="108" y="88"/>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83" name="Freeform 198"/>
              <p:cNvSpPr>
                <a:spLocks/>
              </p:cNvSpPr>
              <p:nvPr/>
            </p:nvSpPr>
            <p:spPr bwMode="auto">
              <a:xfrm>
                <a:off x="3509" y="1753"/>
                <a:ext cx="54" cy="25"/>
              </a:xfrm>
              <a:custGeom>
                <a:avLst/>
                <a:gdLst>
                  <a:gd name="T0" fmla="*/ 692 w 701"/>
                  <a:gd name="T1" fmla="*/ 49 h 303"/>
                  <a:gd name="T2" fmla="*/ 701 w 701"/>
                  <a:gd name="T3" fmla="*/ 49 h 303"/>
                  <a:gd name="T4" fmla="*/ 605 w 701"/>
                  <a:gd name="T5" fmla="*/ 126 h 303"/>
                  <a:gd name="T6" fmla="*/ 573 w 701"/>
                  <a:gd name="T7" fmla="*/ 180 h 303"/>
                  <a:gd name="T8" fmla="*/ 541 w 701"/>
                  <a:gd name="T9" fmla="*/ 204 h 303"/>
                  <a:gd name="T10" fmla="*/ 341 w 701"/>
                  <a:gd name="T11" fmla="*/ 263 h 303"/>
                  <a:gd name="T12" fmla="*/ 255 w 701"/>
                  <a:gd name="T13" fmla="*/ 290 h 303"/>
                  <a:gd name="T14" fmla="*/ 242 w 701"/>
                  <a:gd name="T15" fmla="*/ 290 h 303"/>
                  <a:gd name="T16" fmla="*/ 229 w 701"/>
                  <a:gd name="T17" fmla="*/ 253 h 303"/>
                  <a:gd name="T18" fmla="*/ 179 w 701"/>
                  <a:gd name="T19" fmla="*/ 253 h 303"/>
                  <a:gd name="T20" fmla="*/ 0 w 701"/>
                  <a:gd name="T21" fmla="*/ 303 h 303"/>
                  <a:gd name="T22" fmla="*/ 290 w 701"/>
                  <a:gd name="T23" fmla="*/ 121 h 303"/>
                  <a:gd name="T24" fmla="*/ 474 w 701"/>
                  <a:gd name="T25" fmla="*/ 0 h 303"/>
                  <a:gd name="T26" fmla="*/ 656 w 701"/>
                  <a:gd name="T27" fmla="*/ 36 h 303"/>
                  <a:gd name="T28" fmla="*/ 692 w 701"/>
                  <a:gd name="T29" fmla="*/ 49 h 3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01"/>
                  <a:gd name="T46" fmla="*/ 0 h 303"/>
                  <a:gd name="T47" fmla="*/ 701 w 701"/>
                  <a:gd name="T48" fmla="*/ 303 h 3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01" h="303">
                    <a:moveTo>
                      <a:pt x="692" y="49"/>
                    </a:moveTo>
                    <a:lnTo>
                      <a:pt x="701" y="49"/>
                    </a:lnTo>
                    <a:lnTo>
                      <a:pt x="605" y="126"/>
                    </a:lnTo>
                    <a:lnTo>
                      <a:pt x="573" y="180"/>
                    </a:lnTo>
                    <a:lnTo>
                      <a:pt x="541" y="204"/>
                    </a:lnTo>
                    <a:lnTo>
                      <a:pt x="341" y="263"/>
                    </a:lnTo>
                    <a:lnTo>
                      <a:pt x="255" y="290"/>
                    </a:lnTo>
                    <a:lnTo>
                      <a:pt x="242" y="290"/>
                    </a:lnTo>
                    <a:lnTo>
                      <a:pt x="229" y="253"/>
                    </a:lnTo>
                    <a:lnTo>
                      <a:pt x="179" y="253"/>
                    </a:lnTo>
                    <a:lnTo>
                      <a:pt x="0" y="303"/>
                    </a:lnTo>
                    <a:lnTo>
                      <a:pt x="290" y="121"/>
                    </a:lnTo>
                    <a:lnTo>
                      <a:pt x="474" y="0"/>
                    </a:lnTo>
                    <a:lnTo>
                      <a:pt x="656" y="36"/>
                    </a:lnTo>
                    <a:lnTo>
                      <a:pt x="692" y="49"/>
                    </a:lnTo>
                    <a:close/>
                  </a:path>
                </a:pathLst>
              </a:custGeom>
              <a:solidFill>
                <a:srgbClr val="ABABAB"/>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84" name="Freeform 199"/>
              <p:cNvSpPr>
                <a:spLocks/>
              </p:cNvSpPr>
              <p:nvPr/>
            </p:nvSpPr>
            <p:spPr bwMode="auto">
              <a:xfrm>
                <a:off x="3705" y="1754"/>
                <a:ext cx="77" cy="81"/>
              </a:xfrm>
              <a:custGeom>
                <a:avLst/>
                <a:gdLst>
                  <a:gd name="T0" fmla="*/ 238 w 1005"/>
                  <a:gd name="T1" fmla="*/ 422 h 976"/>
                  <a:gd name="T2" fmla="*/ 198 w 1005"/>
                  <a:gd name="T3" fmla="*/ 436 h 976"/>
                  <a:gd name="T4" fmla="*/ 172 w 1005"/>
                  <a:gd name="T5" fmla="*/ 436 h 976"/>
                  <a:gd name="T6" fmla="*/ 160 w 1005"/>
                  <a:gd name="T7" fmla="*/ 453 h 976"/>
                  <a:gd name="T8" fmla="*/ 189 w 1005"/>
                  <a:gd name="T9" fmla="*/ 466 h 976"/>
                  <a:gd name="T10" fmla="*/ 294 w 1005"/>
                  <a:gd name="T11" fmla="*/ 443 h 976"/>
                  <a:gd name="T12" fmla="*/ 455 w 1005"/>
                  <a:gd name="T13" fmla="*/ 395 h 976"/>
                  <a:gd name="T14" fmla="*/ 605 w 1005"/>
                  <a:gd name="T15" fmla="*/ 359 h 976"/>
                  <a:gd name="T16" fmla="*/ 610 w 1005"/>
                  <a:gd name="T17" fmla="*/ 359 h 976"/>
                  <a:gd name="T18" fmla="*/ 617 w 1005"/>
                  <a:gd name="T19" fmla="*/ 391 h 976"/>
                  <a:gd name="T20" fmla="*/ 658 w 1005"/>
                  <a:gd name="T21" fmla="*/ 391 h 976"/>
                  <a:gd name="T22" fmla="*/ 902 w 1005"/>
                  <a:gd name="T23" fmla="*/ 296 h 976"/>
                  <a:gd name="T24" fmla="*/ 964 w 1005"/>
                  <a:gd name="T25" fmla="*/ 273 h 976"/>
                  <a:gd name="T26" fmla="*/ 1005 w 1005"/>
                  <a:gd name="T27" fmla="*/ 341 h 976"/>
                  <a:gd name="T28" fmla="*/ 972 w 1005"/>
                  <a:gd name="T29" fmla="*/ 395 h 976"/>
                  <a:gd name="T30" fmla="*/ 934 w 1005"/>
                  <a:gd name="T31" fmla="*/ 432 h 976"/>
                  <a:gd name="T32" fmla="*/ 779 w 1005"/>
                  <a:gd name="T33" fmla="*/ 517 h 976"/>
                  <a:gd name="T34" fmla="*/ 684 w 1005"/>
                  <a:gd name="T35" fmla="*/ 563 h 976"/>
                  <a:gd name="T36" fmla="*/ 680 w 1005"/>
                  <a:gd name="T37" fmla="*/ 540 h 976"/>
                  <a:gd name="T38" fmla="*/ 649 w 1005"/>
                  <a:gd name="T39" fmla="*/ 494 h 976"/>
                  <a:gd name="T40" fmla="*/ 640 w 1005"/>
                  <a:gd name="T41" fmla="*/ 490 h 976"/>
                  <a:gd name="T42" fmla="*/ 625 w 1005"/>
                  <a:gd name="T43" fmla="*/ 490 h 976"/>
                  <a:gd name="T44" fmla="*/ 622 w 1005"/>
                  <a:gd name="T45" fmla="*/ 494 h 976"/>
                  <a:gd name="T46" fmla="*/ 649 w 1005"/>
                  <a:gd name="T47" fmla="*/ 554 h 976"/>
                  <a:gd name="T48" fmla="*/ 643 w 1005"/>
                  <a:gd name="T49" fmla="*/ 572 h 976"/>
                  <a:gd name="T50" fmla="*/ 613 w 1005"/>
                  <a:gd name="T51" fmla="*/ 612 h 976"/>
                  <a:gd name="T52" fmla="*/ 466 w 1005"/>
                  <a:gd name="T53" fmla="*/ 685 h 976"/>
                  <a:gd name="T54" fmla="*/ 341 w 1005"/>
                  <a:gd name="T55" fmla="*/ 729 h 976"/>
                  <a:gd name="T56" fmla="*/ 273 w 1005"/>
                  <a:gd name="T57" fmla="*/ 773 h 976"/>
                  <a:gd name="T58" fmla="*/ 230 w 1005"/>
                  <a:gd name="T59" fmla="*/ 836 h 976"/>
                  <a:gd name="T60" fmla="*/ 238 w 1005"/>
                  <a:gd name="T61" fmla="*/ 885 h 976"/>
                  <a:gd name="T62" fmla="*/ 215 w 1005"/>
                  <a:gd name="T63" fmla="*/ 976 h 976"/>
                  <a:gd name="T64" fmla="*/ 219 w 1005"/>
                  <a:gd name="T65" fmla="*/ 851 h 976"/>
                  <a:gd name="T66" fmla="*/ 194 w 1005"/>
                  <a:gd name="T67" fmla="*/ 735 h 976"/>
                  <a:gd name="T68" fmla="*/ 133 w 1005"/>
                  <a:gd name="T69" fmla="*/ 608 h 976"/>
                  <a:gd name="T70" fmla="*/ 70 w 1005"/>
                  <a:gd name="T71" fmla="*/ 524 h 976"/>
                  <a:gd name="T72" fmla="*/ 0 w 1005"/>
                  <a:gd name="T73" fmla="*/ 481 h 976"/>
                  <a:gd name="T74" fmla="*/ 142 w 1005"/>
                  <a:gd name="T75" fmla="*/ 386 h 976"/>
                  <a:gd name="T76" fmla="*/ 330 w 1005"/>
                  <a:gd name="T77" fmla="*/ 285 h 976"/>
                  <a:gd name="T78" fmla="*/ 184 w 1005"/>
                  <a:gd name="T79" fmla="*/ 408 h 976"/>
                  <a:gd name="T80" fmla="*/ 175 w 1005"/>
                  <a:gd name="T81" fmla="*/ 419 h 976"/>
                  <a:gd name="T82" fmla="*/ 175 w 1005"/>
                  <a:gd name="T83" fmla="*/ 422 h 976"/>
                  <a:gd name="T84" fmla="*/ 184 w 1005"/>
                  <a:gd name="T85" fmla="*/ 432 h 976"/>
                  <a:gd name="T86" fmla="*/ 219 w 1005"/>
                  <a:gd name="T87" fmla="*/ 419 h 976"/>
                  <a:gd name="T88" fmla="*/ 478 w 1005"/>
                  <a:gd name="T89" fmla="*/ 204 h 976"/>
                  <a:gd name="T90" fmla="*/ 689 w 1005"/>
                  <a:gd name="T91" fmla="*/ 0 h 976"/>
                  <a:gd name="T92" fmla="*/ 784 w 1005"/>
                  <a:gd name="T93" fmla="*/ 4 h 976"/>
                  <a:gd name="T94" fmla="*/ 238 w 1005"/>
                  <a:gd name="T95" fmla="*/ 422 h 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05"/>
                  <a:gd name="T145" fmla="*/ 0 h 976"/>
                  <a:gd name="T146" fmla="*/ 1005 w 1005"/>
                  <a:gd name="T147" fmla="*/ 976 h 9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05" h="976">
                    <a:moveTo>
                      <a:pt x="238" y="422"/>
                    </a:moveTo>
                    <a:lnTo>
                      <a:pt x="198" y="436"/>
                    </a:lnTo>
                    <a:lnTo>
                      <a:pt x="172" y="436"/>
                    </a:lnTo>
                    <a:lnTo>
                      <a:pt x="160" y="453"/>
                    </a:lnTo>
                    <a:lnTo>
                      <a:pt x="189" y="466"/>
                    </a:lnTo>
                    <a:lnTo>
                      <a:pt x="294" y="443"/>
                    </a:lnTo>
                    <a:lnTo>
                      <a:pt x="455" y="395"/>
                    </a:lnTo>
                    <a:lnTo>
                      <a:pt x="605" y="359"/>
                    </a:lnTo>
                    <a:lnTo>
                      <a:pt x="610" y="359"/>
                    </a:lnTo>
                    <a:lnTo>
                      <a:pt x="617" y="391"/>
                    </a:lnTo>
                    <a:lnTo>
                      <a:pt x="658" y="391"/>
                    </a:lnTo>
                    <a:lnTo>
                      <a:pt x="902" y="296"/>
                    </a:lnTo>
                    <a:lnTo>
                      <a:pt x="964" y="273"/>
                    </a:lnTo>
                    <a:lnTo>
                      <a:pt x="1005" y="341"/>
                    </a:lnTo>
                    <a:lnTo>
                      <a:pt x="972" y="395"/>
                    </a:lnTo>
                    <a:lnTo>
                      <a:pt x="934" y="432"/>
                    </a:lnTo>
                    <a:lnTo>
                      <a:pt x="779" y="517"/>
                    </a:lnTo>
                    <a:lnTo>
                      <a:pt x="684" y="563"/>
                    </a:lnTo>
                    <a:lnTo>
                      <a:pt x="680" y="540"/>
                    </a:lnTo>
                    <a:lnTo>
                      <a:pt x="649" y="494"/>
                    </a:lnTo>
                    <a:lnTo>
                      <a:pt x="640" y="490"/>
                    </a:lnTo>
                    <a:lnTo>
                      <a:pt x="625" y="490"/>
                    </a:lnTo>
                    <a:lnTo>
                      <a:pt x="622" y="494"/>
                    </a:lnTo>
                    <a:lnTo>
                      <a:pt x="649" y="554"/>
                    </a:lnTo>
                    <a:lnTo>
                      <a:pt x="643" y="572"/>
                    </a:lnTo>
                    <a:lnTo>
                      <a:pt x="613" y="612"/>
                    </a:lnTo>
                    <a:lnTo>
                      <a:pt x="466" y="685"/>
                    </a:lnTo>
                    <a:lnTo>
                      <a:pt x="341" y="729"/>
                    </a:lnTo>
                    <a:lnTo>
                      <a:pt x="273" y="773"/>
                    </a:lnTo>
                    <a:lnTo>
                      <a:pt x="230" y="836"/>
                    </a:lnTo>
                    <a:lnTo>
                      <a:pt x="238" y="885"/>
                    </a:lnTo>
                    <a:lnTo>
                      <a:pt x="215" y="976"/>
                    </a:lnTo>
                    <a:lnTo>
                      <a:pt x="219" y="851"/>
                    </a:lnTo>
                    <a:lnTo>
                      <a:pt x="194" y="735"/>
                    </a:lnTo>
                    <a:lnTo>
                      <a:pt x="133" y="608"/>
                    </a:lnTo>
                    <a:lnTo>
                      <a:pt x="70" y="524"/>
                    </a:lnTo>
                    <a:lnTo>
                      <a:pt x="0" y="481"/>
                    </a:lnTo>
                    <a:lnTo>
                      <a:pt x="142" y="386"/>
                    </a:lnTo>
                    <a:lnTo>
                      <a:pt x="330" y="285"/>
                    </a:lnTo>
                    <a:lnTo>
                      <a:pt x="184" y="408"/>
                    </a:lnTo>
                    <a:lnTo>
                      <a:pt x="175" y="419"/>
                    </a:lnTo>
                    <a:lnTo>
                      <a:pt x="175" y="422"/>
                    </a:lnTo>
                    <a:lnTo>
                      <a:pt x="184" y="432"/>
                    </a:lnTo>
                    <a:lnTo>
                      <a:pt x="219" y="419"/>
                    </a:lnTo>
                    <a:lnTo>
                      <a:pt x="478" y="204"/>
                    </a:lnTo>
                    <a:lnTo>
                      <a:pt x="689" y="0"/>
                    </a:lnTo>
                    <a:lnTo>
                      <a:pt x="784" y="4"/>
                    </a:lnTo>
                    <a:lnTo>
                      <a:pt x="238" y="422"/>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85" name="Freeform 200"/>
              <p:cNvSpPr>
                <a:spLocks/>
              </p:cNvSpPr>
              <p:nvPr/>
            </p:nvSpPr>
            <p:spPr bwMode="auto">
              <a:xfrm>
                <a:off x="3247" y="1754"/>
                <a:ext cx="5" cy="6"/>
              </a:xfrm>
              <a:custGeom>
                <a:avLst/>
                <a:gdLst>
                  <a:gd name="T0" fmla="*/ 69 w 70"/>
                  <a:gd name="T1" fmla="*/ 41 h 71"/>
                  <a:gd name="T2" fmla="*/ 0 w 70"/>
                  <a:gd name="T3" fmla="*/ 71 h 71"/>
                  <a:gd name="T4" fmla="*/ 3 w 70"/>
                  <a:gd name="T5" fmla="*/ 34 h 71"/>
                  <a:gd name="T6" fmla="*/ 70 w 70"/>
                  <a:gd name="T7" fmla="*/ 0 h 71"/>
                  <a:gd name="T8" fmla="*/ 69 w 70"/>
                  <a:gd name="T9" fmla="*/ 41 h 71"/>
                  <a:gd name="T10" fmla="*/ 0 60000 65536"/>
                  <a:gd name="T11" fmla="*/ 0 60000 65536"/>
                  <a:gd name="T12" fmla="*/ 0 60000 65536"/>
                  <a:gd name="T13" fmla="*/ 0 60000 65536"/>
                  <a:gd name="T14" fmla="*/ 0 60000 65536"/>
                  <a:gd name="T15" fmla="*/ 0 w 70"/>
                  <a:gd name="T16" fmla="*/ 0 h 71"/>
                  <a:gd name="T17" fmla="*/ 70 w 70"/>
                  <a:gd name="T18" fmla="*/ 71 h 71"/>
                </a:gdLst>
                <a:ahLst/>
                <a:cxnLst>
                  <a:cxn ang="T10">
                    <a:pos x="T0" y="T1"/>
                  </a:cxn>
                  <a:cxn ang="T11">
                    <a:pos x="T2" y="T3"/>
                  </a:cxn>
                  <a:cxn ang="T12">
                    <a:pos x="T4" y="T5"/>
                  </a:cxn>
                  <a:cxn ang="T13">
                    <a:pos x="T6" y="T7"/>
                  </a:cxn>
                  <a:cxn ang="T14">
                    <a:pos x="T8" y="T9"/>
                  </a:cxn>
                </a:cxnLst>
                <a:rect l="T15" t="T16" r="T17" b="T18"/>
                <a:pathLst>
                  <a:path w="70" h="71">
                    <a:moveTo>
                      <a:pt x="69" y="41"/>
                    </a:moveTo>
                    <a:lnTo>
                      <a:pt x="0" y="71"/>
                    </a:lnTo>
                    <a:lnTo>
                      <a:pt x="3" y="34"/>
                    </a:lnTo>
                    <a:lnTo>
                      <a:pt x="70" y="0"/>
                    </a:lnTo>
                    <a:lnTo>
                      <a:pt x="69" y="41"/>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86" name="Freeform 201"/>
              <p:cNvSpPr>
                <a:spLocks/>
              </p:cNvSpPr>
              <p:nvPr/>
            </p:nvSpPr>
            <p:spPr bwMode="auto">
              <a:xfrm>
                <a:off x="3730" y="1755"/>
                <a:ext cx="55" cy="32"/>
              </a:xfrm>
              <a:custGeom>
                <a:avLst/>
                <a:gdLst>
                  <a:gd name="T0" fmla="*/ 693 w 712"/>
                  <a:gd name="T1" fmla="*/ 45 h 390"/>
                  <a:gd name="T2" fmla="*/ 712 w 712"/>
                  <a:gd name="T3" fmla="*/ 65 h 390"/>
                  <a:gd name="T4" fmla="*/ 638 w 712"/>
                  <a:gd name="T5" fmla="*/ 166 h 390"/>
                  <a:gd name="T6" fmla="*/ 617 w 712"/>
                  <a:gd name="T7" fmla="*/ 223 h 390"/>
                  <a:gd name="T8" fmla="*/ 617 w 712"/>
                  <a:gd name="T9" fmla="*/ 241 h 390"/>
                  <a:gd name="T10" fmla="*/ 314 w 712"/>
                  <a:gd name="T11" fmla="*/ 345 h 390"/>
                  <a:gd name="T12" fmla="*/ 296 w 712"/>
                  <a:gd name="T13" fmla="*/ 318 h 390"/>
                  <a:gd name="T14" fmla="*/ 270 w 712"/>
                  <a:gd name="T15" fmla="*/ 299 h 390"/>
                  <a:gd name="T16" fmla="*/ 4 w 712"/>
                  <a:gd name="T17" fmla="*/ 390 h 390"/>
                  <a:gd name="T18" fmla="*/ 0 w 712"/>
                  <a:gd name="T19" fmla="*/ 390 h 390"/>
                  <a:gd name="T20" fmla="*/ 506 w 712"/>
                  <a:gd name="T21" fmla="*/ 0 h 390"/>
                  <a:gd name="T22" fmla="*/ 638 w 712"/>
                  <a:gd name="T23" fmla="*/ 23 h 390"/>
                  <a:gd name="T24" fmla="*/ 693 w 712"/>
                  <a:gd name="T25" fmla="*/ 45 h 3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2"/>
                  <a:gd name="T40" fmla="*/ 0 h 390"/>
                  <a:gd name="T41" fmla="*/ 712 w 712"/>
                  <a:gd name="T42" fmla="*/ 390 h 3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2" h="390">
                    <a:moveTo>
                      <a:pt x="693" y="45"/>
                    </a:moveTo>
                    <a:lnTo>
                      <a:pt x="712" y="65"/>
                    </a:lnTo>
                    <a:lnTo>
                      <a:pt x="638" y="166"/>
                    </a:lnTo>
                    <a:lnTo>
                      <a:pt x="617" y="223"/>
                    </a:lnTo>
                    <a:lnTo>
                      <a:pt x="617" y="241"/>
                    </a:lnTo>
                    <a:lnTo>
                      <a:pt x="314" y="345"/>
                    </a:lnTo>
                    <a:lnTo>
                      <a:pt x="296" y="318"/>
                    </a:lnTo>
                    <a:lnTo>
                      <a:pt x="270" y="299"/>
                    </a:lnTo>
                    <a:lnTo>
                      <a:pt x="4" y="390"/>
                    </a:lnTo>
                    <a:lnTo>
                      <a:pt x="0" y="390"/>
                    </a:lnTo>
                    <a:lnTo>
                      <a:pt x="506" y="0"/>
                    </a:lnTo>
                    <a:lnTo>
                      <a:pt x="638" y="23"/>
                    </a:lnTo>
                    <a:lnTo>
                      <a:pt x="693" y="45"/>
                    </a:lnTo>
                    <a:close/>
                  </a:path>
                </a:pathLst>
              </a:custGeom>
              <a:solidFill>
                <a:srgbClr val="ABABAB"/>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87" name="Freeform 202"/>
              <p:cNvSpPr>
                <a:spLocks/>
              </p:cNvSpPr>
              <p:nvPr/>
            </p:nvSpPr>
            <p:spPr bwMode="auto">
              <a:xfrm>
                <a:off x="3195" y="1757"/>
                <a:ext cx="10" cy="9"/>
              </a:xfrm>
              <a:custGeom>
                <a:avLst/>
                <a:gdLst>
                  <a:gd name="T0" fmla="*/ 118 w 126"/>
                  <a:gd name="T1" fmla="*/ 59 h 113"/>
                  <a:gd name="T2" fmla="*/ 3 w 126"/>
                  <a:gd name="T3" fmla="*/ 113 h 113"/>
                  <a:gd name="T4" fmla="*/ 0 w 126"/>
                  <a:gd name="T5" fmla="*/ 113 h 113"/>
                  <a:gd name="T6" fmla="*/ 0 w 126"/>
                  <a:gd name="T7" fmla="*/ 64 h 113"/>
                  <a:gd name="T8" fmla="*/ 26 w 126"/>
                  <a:gd name="T9" fmla="*/ 42 h 113"/>
                  <a:gd name="T10" fmla="*/ 102 w 126"/>
                  <a:gd name="T11" fmla="*/ 0 h 113"/>
                  <a:gd name="T12" fmla="*/ 126 w 126"/>
                  <a:gd name="T13" fmla="*/ 0 h 113"/>
                  <a:gd name="T14" fmla="*/ 118 w 126"/>
                  <a:gd name="T15" fmla="*/ 59 h 113"/>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113"/>
                  <a:gd name="T26" fmla="*/ 126 w 126"/>
                  <a:gd name="T27" fmla="*/ 113 h 1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113">
                    <a:moveTo>
                      <a:pt x="118" y="59"/>
                    </a:moveTo>
                    <a:lnTo>
                      <a:pt x="3" y="113"/>
                    </a:lnTo>
                    <a:lnTo>
                      <a:pt x="0" y="113"/>
                    </a:lnTo>
                    <a:lnTo>
                      <a:pt x="0" y="64"/>
                    </a:lnTo>
                    <a:lnTo>
                      <a:pt x="26" y="42"/>
                    </a:lnTo>
                    <a:lnTo>
                      <a:pt x="102" y="0"/>
                    </a:lnTo>
                    <a:lnTo>
                      <a:pt x="126" y="0"/>
                    </a:lnTo>
                    <a:lnTo>
                      <a:pt x="118" y="59"/>
                    </a:lnTo>
                    <a:close/>
                  </a:path>
                </a:pathLst>
              </a:custGeom>
              <a:solidFill>
                <a:srgbClr val="FF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88" name="Freeform 203"/>
              <p:cNvSpPr>
                <a:spLocks/>
              </p:cNvSpPr>
              <p:nvPr/>
            </p:nvSpPr>
            <p:spPr bwMode="auto">
              <a:xfrm>
                <a:off x="3231" y="1758"/>
                <a:ext cx="9" cy="11"/>
              </a:xfrm>
              <a:custGeom>
                <a:avLst/>
                <a:gdLst>
                  <a:gd name="T0" fmla="*/ 111 w 111"/>
                  <a:gd name="T1" fmla="*/ 89 h 137"/>
                  <a:gd name="T2" fmla="*/ 0 w 111"/>
                  <a:gd name="T3" fmla="*/ 137 h 137"/>
                  <a:gd name="T4" fmla="*/ 2 w 111"/>
                  <a:gd name="T5" fmla="*/ 50 h 137"/>
                  <a:gd name="T6" fmla="*/ 111 w 111"/>
                  <a:gd name="T7" fmla="*/ 0 h 137"/>
                  <a:gd name="T8" fmla="*/ 111 w 111"/>
                  <a:gd name="T9" fmla="*/ 89 h 137"/>
                  <a:gd name="T10" fmla="*/ 0 60000 65536"/>
                  <a:gd name="T11" fmla="*/ 0 60000 65536"/>
                  <a:gd name="T12" fmla="*/ 0 60000 65536"/>
                  <a:gd name="T13" fmla="*/ 0 60000 65536"/>
                  <a:gd name="T14" fmla="*/ 0 60000 65536"/>
                  <a:gd name="T15" fmla="*/ 0 w 111"/>
                  <a:gd name="T16" fmla="*/ 0 h 137"/>
                  <a:gd name="T17" fmla="*/ 111 w 111"/>
                  <a:gd name="T18" fmla="*/ 137 h 137"/>
                </a:gdLst>
                <a:ahLst/>
                <a:cxnLst>
                  <a:cxn ang="T10">
                    <a:pos x="T0" y="T1"/>
                  </a:cxn>
                  <a:cxn ang="T11">
                    <a:pos x="T2" y="T3"/>
                  </a:cxn>
                  <a:cxn ang="T12">
                    <a:pos x="T4" y="T5"/>
                  </a:cxn>
                  <a:cxn ang="T13">
                    <a:pos x="T6" y="T7"/>
                  </a:cxn>
                  <a:cxn ang="T14">
                    <a:pos x="T8" y="T9"/>
                  </a:cxn>
                </a:cxnLst>
                <a:rect l="T15" t="T16" r="T17" b="T18"/>
                <a:pathLst>
                  <a:path w="111" h="137">
                    <a:moveTo>
                      <a:pt x="111" y="89"/>
                    </a:moveTo>
                    <a:lnTo>
                      <a:pt x="0" y="137"/>
                    </a:lnTo>
                    <a:lnTo>
                      <a:pt x="2" y="50"/>
                    </a:lnTo>
                    <a:lnTo>
                      <a:pt x="111" y="0"/>
                    </a:lnTo>
                    <a:lnTo>
                      <a:pt x="111" y="89"/>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89" name="Freeform 204"/>
              <p:cNvSpPr>
                <a:spLocks/>
              </p:cNvSpPr>
              <p:nvPr/>
            </p:nvSpPr>
            <p:spPr bwMode="auto">
              <a:xfrm>
                <a:off x="3233" y="1761"/>
                <a:ext cx="5" cy="6"/>
              </a:xfrm>
              <a:custGeom>
                <a:avLst/>
                <a:gdLst>
                  <a:gd name="T0" fmla="*/ 0 w 66"/>
                  <a:gd name="T1" fmla="*/ 75 h 75"/>
                  <a:gd name="T2" fmla="*/ 0 w 66"/>
                  <a:gd name="T3" fmla="*/ 31 h 75"/>
                  <a:gd name="T4" fmla="*/ 66 w 66"/>
                  <a:gd name="T5" fmla="*/ 0 h 75"/>
                  <a:gd name="T6" fmla="*/ 64 w 66"/>
                  <a:gd name="T7" fmla="*/ 44 h 75"/>
                  <a:gd name="T8" fmla="*/ 0 w 66"/>
                  <a:gd name="T9" fmla="*/ 75 h 75"/>
                  <a:gd name="T10" fmla="*/ 0 60000 65536"/>
                  <a:gd name="T11" fmla="*/ 0 60000 65536"/>
                  <a:gd name="T12" fmla="*/ 0 60000 65536"/>
                  <a:gd name="T13" fmla="*/ 0 60000 65536"/>
                  <a:gd name="T14" fmla="*/ 0 60000 65536"/>
                  <a:gd name="T15" fmla="*/ 0 w 66"/>
                  <a:gd name="T16" fmla="*/ 0 h 75"/>
                  <a:gd name="T17" fmla="*/ 66 w 66"/>
                  <a:gd name="T18" fmla="*/ 75 h 75"/>
                </a:gdLst>
                <a:ahLst/>
                <a:cxnLst>
                  <a:cxn ang="T10">
                    <a:pos x="T0" y="T1"/>
                  </a:cxn>
                  <a:cxn ang="T11">
                    <a:pos x="T2" y="T3"/>
                  </a:cxn>
                  <a:cxn ang="T12">
                    <a:pos x="T4" y="T5"/>
                  </a:cxn>
                  <a:cxn ang="T13">
                    <a:pos x="T6" y="T7"/>
                  </a:cxn>
                  <a:cxn ang="T14">
                    <a:pos x="T8" y="T9"/>
                  </a:cxn>
                </a:cxnLst>
                <a:rect l="T15" t="T16" r="T17" b="T18"/>
                <a:pathLst>
                  <a:path w="66" h="75">
                    <a:moveTo>
                      <a:pt x="0" y="75"/>
                    </a:moveTo>
                    <a:lnTo>
                      <a:pt x="0" y="31"/>
                    </a:lnTo>
                    <a:lnTo>
                      <a:pt x="66" y="0"/>
                    </a:lnTo>
                    <a:lnTo>
                      <a:pt x="64" y="44"/>
                    </a:lnTo>
                    <a:lnTo>
                      <a:pt x="0" y="75"/>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90" name="Freeform 205"/>
              <p:cNvSpPr>
                <a:spLocks/>
              </p:cNvSpPr>
              <p:nvPr/>
            </p:nvSpPr>
            <p:spPr bwMode="auto">
              <a:xfrm>
                <a:off x="3191" y="1764"/>
                <a:ext cx="14" cy="30"/>
              </a:xfrm>
              <a:custGeom>
                <a:avLst/>
                <a:gdLst>
                  <a:gd name="T0" fmla="*/ 167 w 175"/>
                  <a:gd name="T1" fmla="*/ 144 h 359"/>
                  <a:gd name="T2" fmla="*/ 137 w 175"/>
                  <a:gd name="T3" fmla="*/ 303 h 359"/>
                  <a:gd name="T4" fmla="*/ 0 w 175"/>
                  <a:gd name="T5" fmla="*/ 359 h 359"/>
                  <a:gd name="T6" fmla="*/ 0 w 175"/>
                  <a:gd name="T7" fmla="*/ 300 h 359"/>
                  <a:gd name="T8" fmla="*/ 43 w 175"/>
                  <a:gd name="T9" fmla="*/ 53 h 359"/>
                  <a:gd name="T10" fmla="*/ 167 w 175"/>
                  <a:gd name="T11" fmla="*/ 0 h 359"/>
                  <a:gd name="T12" fmla="*/ 175 w 175"/>
                  <a:gd name="T13" fmla="*/ 0 h 359"/>
                  <a:gd name="T14" fmla="*/ 167 w 175"/>
                  <a:gd name="T15" fmla="*/ 144 h 359"/>
                  <a:gd name="T16" fmla="*/ 0 60000 65536"/>
                  <a:gd name="T17" fmla="*/ 0 60000 65536"/>
                  <a:gd name="T18" fmla="*/ 0 60000 65536"/>
                  <a:gd name="T19" fmla="*/ 0 60000 65536"/>
                  <a:gd name="T20" fmla="*/ 0 60000 65536"/>
                  <a:gd name="T21" fmla="*/ 0 60000 65536"/>
                  <a:gd name="T22" fmla="*/ 0 60000 65536"/>
                  <a:gd name="T23" fmla="*/ 0 60000 65536"/>
                  <a:gd name="T24" fmla="*/ 0 w 175"/>
                  <a:gd name="T25" fmla="*/ 0 h 359"/>
                  <a:gd name="T26" fmla="*/ 175 w 175"/>
                  <a:gd name="T27" fmla="*/ 359 h 3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5" h="359">
                    <a:moveTo>
                      <a:pt x="167" y="144"/>
                    </a:moveTo>
                    <a:lnTo>
                      <a:pt x="137" y="303"/>
                    </a:lnTo>
                    <a:lnTo>
                      <a:pt x="0" y="359"/>
                    </a:lnTo>
                    <a:lnTo>
                      <a:pt x="0" y="300"/>
                    </a:lnTo>
                    <a:lnTo>
                      <a:pt x="43" y="53"/>
                    </a:lnTo>
                    <a:lnTo>
                      <a:pt x="167" y="0"/>
                    </a:lnTo>
                    <a:lnTo>
                      <a:pt x="175" y="0"/>
                    </a:lnTo>
                    <a:lnTo>
                      <a:pt x="167" y="144"/>
                    </a:lnTo>
                    <a:close/>
                  </a:path>
                </a:pathLst>
              </a:custGeom>
              <a:solidFill>
                <a:srgbClr val="FF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91" name="Freeform 206"/>
              <p:cNvSpPr>
                <a:spLocks/>
              </p:cNvSpPr>
              <p:nvPr/>
            </p:nvSpPr>
            <p:spPr bwMode="auto">
              <a:xfrm>
                <a:off x="3218" y="1765"/>
                <a:ext cx="8" cy="11"/>
              </a:xfrm>
              <a:custGeom>
                <a:avLst/>
                <a:gdLst>
                  <a:gd name="T0" fmla="*/ 108 w 112"/>
                  <a:gd name="T1" fmla="*/ 85 h 132"/>
                  <a:gd name="T2" fmla="*/ 0 w 112"/>
                  <a:gd name="T3" fmla="*/ 132 h 132"/>
                  <a:gd name="T4" fmla="*/ 6 w 112"/>
                  <a:gd name="T5" fmla="*/ 44 h 132"/>
                  <a:gd name="T6" fmla="*/ 112 w 112"/>
                  <a:gd name="T7" fmla="*/ 0 h 132"/>
                  <a:gd name="T8" fmla="*/ 108 w 112"/>
                  <a:gd name="T9" fmla="*/ 85 h 132"/>
                  <a:gd name="T10" fmla="*/ 0 60000 65536"/>
                  <a:gd name="T11" fmla="*/ 0 60000 65536"/>
                  <a:gd name="T12" fmla="*/ 0 60000 65536"/>
                  <a:gd name="T13" fmla="*/ 0 60000 65536"/>
                  <a:gd name="T14" fmla="*/ 0 60000 65536"/>
                  <a:gd name="T15" fmla="*/ 0 w 112"/>
                  <a:gd name="T16" fmla="*/ 0 h 132"/>
                  <a:gd name="T17" fmla="*/ 112 w 112"/>
                  <a:gd name="T18" fmla="*/ 132 h 132"/>
                </a:gdLst>
                <a:ahLst/>
                <a:cxnLst>
                  <a:cxn ang="T10">
                    <a:pos x="T0" y="T1"/>
                  </a:cxn>
                  <a:cxn ang="T11">
                    <a:pos x="T2" y="T3"/>
                  </a:cxn>
                  <a:cxn ang="T12">
                    <a:pos x="T4" y="T5"/>
                  </a:cxn>
                  <a:cxn ang="T13">
                    <a:pos x="T6" y="T7"/>
                  </a:cxn>
                  <a:cxn ang="T14">
                    <a:pos x="T8" y="T9"/>
                  </a:cxn>
                </a:cxnLst>
                <a:rect l="T15" t="T16" r="T17" b="T18"/>
                <a:pathLst>
                  <a:path w="112" h="132">
                    <a:moveTo>
                      <a:pt x="108" y="85"/>
                    </a:moveTo>
                    <a:lnTo>
                      <a:pt x="0" y="132"/>
                    </a:lnTo>
                    <a:lnTo>
                      <a:pt x="6" y="44"/>
                    </a:lnTo>
                    <a:lnTo>
                      <a:pt x="112" y="0"/>
                    </a:lnTo>
                    <a:lnTo>
                      <a:pt x="108" y="85"/>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92" name="Freeform 207"/>
              <p:cNvSpPr>
                <a:spLocks/>
              </p:cNvSpPr>
              <p:nvPr/>
            </p:nvSpPr>
            <p:spPr bwMode="auto">
              <a:xfrm>
                <a:off x="3220" y="1768"/>
                <a:ext cx="4" cy="5"/>
              </a:xfrm>
              <a:custGeom>
                <a:avLst/>
                <a:gdLst>
                  <a:gd name="T0" fmla="*/ 58 w 61"/>
                  <a:gd name="T1" fmla="*/ 41 h 68"/>
                  <a:gd name="T2" fmla="*/ 0 w 61"/>
                  <a:gd name="T3" fmla="*/ 68 h 68"/>
                  <a:gd name="T4" fmla="*/ 2 w 61"/>
                  <a:gd name="T5" fmla="*/ 25 h 68"/>
                  <a:gd name="T6" fmla="*/ 61 w 61"/>
                  <a:gd name="T7" fmla="*/ 0 h 68"/>
                  <a:gd name="T8" fmla="*/ 58 w 61"/>
                  <a:gd name="T9" fmla="*/ 41 h 68"/>
                  <a:gd name="T10" fmla="*/ 0 60000 65536"/>
                  <a:gd name="T11" fmla="*/ 0 60000 65536"/>
                  <a:gd name="T12" fmla="*/ 0 60000 65536"/>
                  <a:gd name="T13" fmla="*/ 0 60000 65536"/>
                  <a:gd name="T14" fmla="*/ 0 60000 65536"/>
                  <a:gd name="T15" fmla="*/ 0 w 61"/>
                  <a:gd name="T16" fmla="*/ 0 h 68"/>
                  <a:gd name="T17" fmla="*/ 61 w 61"/>
                  <a:gd name="T18" fmla="*/ 68 h 68"/>
                </a:gdLst>
                <a:ahLst/>
                <a:cxnLst>
                  <a:cxn ang="T10">
                    <a:pos x="T0" y="T1"/>
                  </a:cxn>
                  <a:cxn ang="T11">
                    <a:pos x="T2" y="T3"/>
                  </a:cxn>
                  <a:cxn ang="T12">
                    <a:pos x="T4" y="T5"/>
                  </a:cxn>
                  <a:cxn ang="T13">
                    <a:pos x="T6" y="T7"/>
                  </a:cxn>
                  <a:cxn ang="T14">
                    <a:pos x="T8" y="T9"/>
                  </a:cxn>
                </a:cxnLst>
                <a:rect l="T15" t="T16" r="T17" b="T18"/>
                <a:pathLst>
                  <a:path w="61" h="68">
                    <a:moveTo>
                      <a:pt x="58" y="41"/>
                    </a:moveTo>
                    <a:lnTo>
                      <a:pt x="0" y="68"/>
                    </a:lnTo>
                    <a:lnTo>
                      <a:pt x="2" y="25"/>
                    </a:lnTo>
                    <a:lnTo>
                      <a:pt x="61" y="0"/>
                    </a:lnTo>
                    <a:lnTo>
                      <a:pt x="58" y="41"/>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93" name="Freeform 208"/>
              <p:cNvSpPr>
                <a:spLocks/>
              </p:cNvSpPr>
              <p:nvPr/>
            </p:nvSpPr>
            <p:spPr bwMode="auto">
              <a:xfrm>
                <a:off x="3477" y="1768"/>
                <a:ext cx="82" cy="63"/>
              </a:xfrm>
              <a:custGeom>
                <a:avLst/>
                <a:gdLst>
                  <a:gd name="T0" fmla="*/ 1071 w 1071"/>
                  <a:gd name="T1" fmla="*/ 106 h 753"/>
                  <a:gd name="T2" fmla="*/ 1049 w 1071"/>
                  <a:gd name="T3" fmla="*/ 145 h 753"/>
                  <a:gd name="T4" fmla="*/ 839 w 1071"/>
                  <a:gd name="T5" fmla="*/ 281 h 753"/>
                  <a:gd name="T6" fmla="*/ 734 w 1071"/>
                  <a:gd name="T7" fmla="*/ 332 h 753"/>
                  <a:gd name="T8" fmla="*/ 726 w 1071"/>
                  <a:gd name="T9" fmla="*/ 275 h 753"/>
                  <a:gd name="T10" fmla="*/ 705 w 1071"/>
                  <a:gd name="T11" fmla="*/ 232 h 753"/>
                  <a:gd name="T12" fmla="*/ 678 w 1071"/>
                  <a:gd name="T13" fmla="*/ 213 h 753"/>
                  <a:gd name="T14" fmla="*/ 675 w 1071"/>
                  <a:gd name="T15" fmla="*/ 209 h 753"/>
                  <a:gd name="T16" fmla="*/ 669 w 1071"/>
                  <a:gd name="T17" fmla="*/ 209 h 753"/>
                  <a:gd name="T18" fmla="*/ 660 w 1071"/>
                  <a:gd name="T19" fmla="*/ 219 h 753"/>
                  <a:gd name="T20" fmla="*/ 678 w 1071"/>
                  <a:gd name="T21" fmla="*/ 269 h 753"/>
                  <a:gd name="T22" fmla="*/ 656 w 1071"/>
                  <a:gd name="T23" fmla="*/ 343 h 753"/>
                  <a:gd name="T24" fmla="*/ 585 w 1071"/>
                  <a:gd name="T25" fmla="*/ 413 h 753"/>
                  <a:gd name="T26" fmla="*/ 373 w 1071"/>
                  <a:gd name="T27" fmla="*/ 523 h 753"/>
                  <a:gd name="T28" fmla="*/ 327 w 1071"/>
                  <a:gd name="T29" fmla="*/ 523 h 753"/>
                  <a:gd name="T30" fmla="*/ 280 w 1071"/>
                  <a:gd name="T31" fmla="*/ 558 h 753"/>
                  <a:gd name="T32" fmla="*/ 261 w 1071"/>
                  <a:gd name="T33" fmla="*/ 577 h 753"/>
                  <a:gd name="T34" fmla="*/ 261 w 1071"/>
                  <a:gd name="T35" fmla="*/ 645 h 753"/>
                  <a:gd name="T36" fmla="*/ 241 w 1071"/>
                  <a:gd name="T37" fmla="*/ 735 h 753"/>
                  <a:gd name="T38" fmla="*/ 224 w 1071"/>
                  <a:gd name="T39" fmla="*/ 753 h 753"/>
                  <a:gd name="T40" fmla="*/ 236 w 1071"/>
                  <a:gd name="T41" fmla="*/ 659 h 753"/>
                  <a:gd name="T42" fmla="*/ 209 w 1071"/>
                  <a:gd name="T43" fmla="*/ 518 h 753"/>
                  <a:gd name="T44" fmla="*/ 148 w 1071"/>
                  <a:gd name="T45" fmla="*/ 387 h 753"/>
                  <a:gd name="T46" fmla="*/ 96 w 1071"/>
                  <a:gd name="T47" fmla="*/ 314 h 753"/>
                  <a:gd name="T48" fmla="*/ 22 w 1071"/>
                  <a:gd name="T49" fmla="*/ 255 h 753"/>
                  <a:gd name="T50" fmla="*/ 7 w 1071"/>
                  <a:gd name="T51" fmla="*/ 252 h 753"/>
                  <a:gd name="T52" fmla="*/ 0 w 1071"/>
                  <a:gd name="T53" fmla="*/ 241 h 753"/>
                  <a:gd name="T54" fmla="*/ 55 w 1071"/>
                  <a:gd name="T55" fmla="*/ 201 h 753"/>
                  <a:gd name="T56" fmla="*/ 302 w 1071"/>
                  <a:gd name="T57" fmla="*/ 99 h 753"/>
                  <a:gd name="T58" fmla="*/ 236 w 1071"/>
                  <a:gd name="T59" fmla="*/ 150 h 753"/>
                  <a:gd name="T60" fmla="*/ 226 w 1071"/>
                  <a:gd name="T61" fmla="*/ 174 h 753"/>
                  <a:gd name="T62" fmla="*/ 248 w 1071"/>
                  <a:gd name="T63" fmla="*/ 197 h 753"/>
                  <a:gd name="T64" fmla="*/ 378 w 1071"/>
                  <a:gd name="T65" fmla="*/ 192 h 753"/>
                  <a:gd name="T66" fmla="*/ 615 w 1071"/>
                  <a:gd name="T67" fmla="*/ 118 h 753"/>
                  <a:gd name="T68" fmla="*/ 665 w 1071"/>
                  <a:gd name="T69" fmla="*/ 150 h 753"/>
                  <a:gd name="T70" fmla="*/ 936 w 1071"/>
                  <a:gd name="T71" fmla="*/ 65 h 753"/>
                  <a:gd name="T72" fmla="*/ 996 w 1071"/>
                  <a:gd name="T73" fmla="*/ 47 h 753"/>
                  <a:gd name="T74" fmla="*/ 1036 w 1071"/>
                  <a:gd name="T75" fmla="*/ 0 h 753"/>
                  <a:gd name="T76" fmla="*/ 1071 w 1071"/>
                  <a:gd name="T77" fmla="*/ 61 h 753"/>
                  <a:gd name="T78" fmla="*/ 1071 w 1071"/>
                  <a:gd name="T79" fmla="*/ 106 h 7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71"/>
                  <a:gd name="T121" fmla="*/ 0 h 753"/>
                  <a:gd name="T122" fmla="*/ 1071 w 1071"/>
                  <a:gd name="T123" fmla="*/ 753 h 7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71" h="753">
                    <a:moveTo>
                      <a:pt x="1071" y="106"/>
                    </a:moveTo>
                    <a:lnTo>
                      <a:pt x="1049" y="145"/>
                    </a:lnTo>
                    <a:lnTo>
                      <a:pt x="839" y="281"/>
                    </a:lnTo>
                    <a:lnTo>
                      <a:pt x="734" y="332"/>
                    </a:lnTo>
                    <a:lnTo>
                      <a:pt x="726" y="275"/>
                    </a:lnTo>
                    <a:lnTo>
                      <a:pt x="705" y="232"/>
                    </a:lnTo>
                    <a:lnTo>
                      <a:pt x="678" y="213"/>
                    </a:lnTo>
                    <a:lnTo>
                      <a:pt x="675" y="209"/>
                    </a:lnTo>
                    <a:lnTo>
                      <a:pt x="669" y="209"/>
                    </a:lnTo>
                    <a:lnTo>
                      <a:pt x="660" y="219"/>
                    </a:lnTo>
                    <a:lnTo>
                      <a:pt x="678" y="269"/>
                    </a:lnTo>
                    <a:lnTo>
                      <a:pt x="656" y="343"/>
                    </a:lnTo>
                    <a:lnTo>
                      <a:pt x="585" y="413"/>
                    </a:lnTo>
                    <a:lnTo>
                      <a:pt x="373" y="523"/>
                    </a:lnTo>
                    <a:lnTo>
                      <a:pt x="327" y="523"/>
                    </a:lnTo>
                    <a:lnTo>
                      <a:pt x="280" y="558"/>
                    </a:lnTo>
                    <a:lnTo>
                      <a:pt x="261" y="577"/>
                    </a:lnTo>
                    <a:lnTo>
                      <a:pt x="261" y="645"/>
                    </a:lnTo>
                    <a:lnTo>
                      <a:pt x="241" y="735"/>
                    </a:lnTo>
                    <a:lnTo>
                      <a:pt x="224" y="753"/>
                    </a:lnTo>
                    <a:lnTo>
                      <a:pt x="236" y="659"/>
                    </a:lnTo>
                    <a:lnTo>
                      <a:pt x="209" y="518"/>
                    </a:lnTo>
                    <a:lnTo>
                      <a:pt x="148" y="387"/>
                    </a:lnTo>
                    <a:lnTo>
                      <a:pt x="96" y="314"/>
                    </a:lnTo>
                    <a:lnTo>
                      <a:pt x="22" y="255"/>
                    </a:lnTo>
                    <a:lnTo>
                      <a:pt x="7" y="252"/>
                    </a:lnTo>
                    <a:lnTo>
                      <a:pt x="0" y="241"/>
                    </a:lnTo>
                    <a:lnTo>
                      <a:pt x="55" y="201"/>
                    </a:lnTo>
                    <a:lnTo>
                      <a:pt x="302" y="99"/>
                    </a:lnTo>
                    <a:lnTo>
                      <a:pt x="236" y="150"/>
                    </a:lnTo>
                    <a:lnTo>
                      <a:pt x="226" y="174"/>
                    </a:lnTo>
                    <a:lnTo>
                      <a:pt x="248" y="197"/>
                    </a:lnTo>
                    <a:lnTo>
                      <a:pt x="378" y="192"/>
                    </a:lnTo>
                    <a:lnTo>
                      <a:pt x="615" y="118"/>
                    </a:lnTo>
                    <a:lnTo>
                      <a:pt x="665" y="150"/>
                    </a:lnTo>
                    <a:lnTo>
                      <a:pt x="936" y="65"/>
                    </a:lnTo>
                    <a:lnTo>
                      <a:pt x="996" y="47"/>
                    </a:lnTo>
                    <a:lnTo>
                      <a:pt x="1036" y="0"/>
                    </a:lnTo>
                    <a:lnTo>
                      <a:pt x="1071" y="61"/>
                    </a:lnTo>
                    <a:lnTo>
                      <a:pt x="1071" y="106"/>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94" name="Freeform 209"/>
              <p:cNvSpPr>
                <a:spLocks/>
              </p:cNvSpPr>
              <p:nvPr/>
            </p:nvSpPr>
            <p:spPr bwMode="auto">
              <a:xfrm>
                <a:off x="3024" y="1770"/>
                <a:ext cx="168" cy="65"/>
              </a:xfrm>
              <a:custGeom>
                <a:avLst/>
                <a:gdLst>
                  <a:gd name="T0" fmla="*/ 2176 w 2180"/>
                  <a:gd name="T1" fmla="*/ 45 h 776"/>
                  <a:gd name="T2" fmla="*/ 2144 w 2180"/>
                  <a:gd name="T3" fmla="*/ 231 h 776"/>
                  <a:gd name="T4" fmla="*/ 2144 w 2180"/>
                  <a:gd name="T5" fmla="*/ 295 h 776"/>
                  <a:gd name="T6" fmla="*/ 1852 w 2180"/>
                  <a:gd name="T7" fmla="*/ 407 h 776"/>
                  <a:gd name="T8" fmla="*/ 1369 w 2180"/>
                  <a:gd name="T9" fmla="*/ 563 h 776"/>
                  <a:gd name="T10" fmla="*/ 872 w 2180"/>
                  <a:gd name="T11" fmla="*/ 681 h 776"/>
                  <a:gd name="T12" fmla="*/ 434 w 2180"/>
                  <a:gd name="T13" fmla="*/ 748 h 776"/>
                  <a:gd name="T14" fmla="*/ 221 w 2180"/>
                  <a:gd name="T15" fmla="*/ 772 h 776"/>
                  <a:gd name="T16" fmla="*/ 104 w 2180"/>
                  <a:gd name="T17" fmla="*/ 776 h 776"/>
                  <a:gd name="T18" fmla="*/ 91 w 2180"/>
                  <a:gd name="T19" fmla="*/ 776 h 776"/>
                  <a:gd name="T20" fmla="*/ 91 w 2180"/>
                  <a:gd name="T21" fmla="*/ 703 h 776"/>
                  <a:gd name="T22" fmla="*/ 79 w 2180"/>
                  <a:gd name="T23" fmla="*/ 656 h 776"/>
                  <a:gd name="T24" fmla="*/ 32 w 2180"/>
                  <a:gd name="T25" fmla="*/ 609 h 776"/>
                  <a:gd name="T26" fmla="*/ 0 w 2180"/>
                  <a:gd name="T27" fmla="*/ 599 h 776"/>
                  <a:gd name="T28" fmla="*/ 32 w 2180"/>
                  <a:gd name="T29" fmla="*/ 540 h 776"/>
                  <a:gd name="T30" fmla="*/ 35 w 2180"/>
                  <a:gd name="T31" fmla="*/ 534 h 776"/>
                  <a:gd name="T32" fmla="*/ 104 w 2180"/>
                  <a:gd name="T33" fmla="*/ 570 h 776"/>
                  <a:gd name="T34" fmla="*/ 255 w 2180"/>
                  <a:gd name="T35" fmla="*/ 594 h 776"/>
                  <a:gd name="T36" fmla="*/ 483 w 2180"/>
                  <a:gd name="T37" fmla="*/ 566 h 776"/>
                  <a:gd name="T38" fmla="*/ 929 w 2180"/>
                  <a:gd name="T39" fmla="*/ 445 h 776"/>
                  <a:gd name="T40" fmla="*/ 1558 w 2180"/>
                  <a:gd name="T41" fmla="*/ 237 h 776"/>
                  <a:gd name="T42" fmla="*/ 1792 w 2180"/>
                  <a:gd name="T43" fmla="*/ 150 h 776"/>
                  <a:gd name="T44" fmla="*/ 2166 w 2180"/>
                  <a:gd name="T45" fmla="*/ 0 h 776"/>
                  <a:gd name="T46" fmla="*/ 2180 w 2180"/>
                  <a:gd name="T47" fmla="*/ 0 h 776"/>
                  <a:gd name="T48" fmla="*/ 2176 w 2180"/>
                  <a:gd name="T49" fmla="*/ 45 h 7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80"/>
                  <a:gd name="T76" fmla="*/ 0 h 776"/>
                  <a:gd name="T77" fmla="*/ 2180 w 2180"/>
                  <a:gd name="T78" fmla="*/ 776 h 7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80" h="776">
                    <a:moveTo>
                      <a:pt x="2176" y="45"/>
                    </a:moveTo>
                    <a:lnTo>
                      <a:pt x="2144" y="231"/>
                    </a:lnTo>
                    <a:lnTo>
                      <a:pt x="2144" y="295"/>
                    </a:lnTo>
                    <a:lnTo>
                      <a:pt x="1852" y="407"/>
                    </a:lnTo>
                    <a:lnTo>
                      <a:pt x="1369" y="563"/>
                    </a:lnTo>
                    <a:lnTo>
                      <a:pt x="872" y="681"/>
                    </a:lnTo>
                    <a:lnTo>
                      <a:pt x="434" y="748"/>
                    </a:lnTo>
                    <a:lnTo>
                      <a:pt x="221" y="772"/>
                    </a:lnTo>
                    <a:lnTo>
                      <a:pt x="104" y="776"/>
                    </a:lnTo>
                    <a:lnTo>
                      <a:pt x="91" y="776"/>
                    </a:lnTo>
                    <a:lnTo>
                      <a:pt x="91" y="703"/>
                    </a:lnTo>
                    <a:lnTo>
                      <a:pt x="79" y="656"/>
                    </a:lnTo>
                    <a:lnTo>
                      <a:pt x="32" y="609"/>
                    </a:lnTo>
                    <a:lnTo>
                      <a:pt x="0" y="599"/>
                    </a:lnTo>
                    <a:lnTo>
                      <a:pt x="32" y="540"/>
                    </a:lnTo>
                    <a:lnTo>
                      <a:pt x="35" y="534"/>
                    </a:lnTo>
                    <a:lnTo>
                      <a:pt x="104" y="570"/>
                    </a:lnTo>
                    <a:lnTo>
                      <a:pt x="255" y="594"/>
                    </a:lnTo>
                    <a:lnTo>
                      <a:pt x="483" y="566"/>
                    </a:lnTo>
                    <a:lnTo>
                      <a:pt x="929" y="445"/>
                    </a:lnTo>
                    <a:lnTo>
                      <a:pt x="1558" y="237"/>
                    </a:lnTo>
                    <a:lnTo>
                      <a:pt x="1792" y="150"/>
                    </a:lnTo>
                    <a:lnTo>
                      <a:pt x="2166" y="0"/>
                    </a:lnTo>
                    <a:lnTo>
                      <a:pt x="2180" y="0"/>
                    </a:lnTo>
                    <a:lnTo>
                      <a:pt x="2176" y="45"/>
                    </a:lnTo>
                    <a:close/>
                  </a:path>
                </a:pathLst>
              </a:custGeom>
              <a:solidFill>
                <a:srgbClr val="FF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95" name="Freeform 210"/>
              <p:cNvSpPr>
                <a:spLocks/>
              </p:cNvSpPr>
              <p:nvPr/>
            </p:nvSpPr>
            <p:spPr bwMode="auto">
              <a:xfrm>
                <a:off x="3563" y="1770"/>
                <a:ext cx="4" cy="6"/>
              </a:xfrm>
              <a:custGeom>
                <a:avLst/>
                <a:gdLst>
                  <a:gd name="T0" fmla="*/ 58 w 58"/>
                  <a:gd name="T1" fmla="*/ 0 h 73"/>
                  <a:gd name="T2" fmla="*/ 28 w 58"/>
                  <a:gd name="T3" fmla="*/ 47 h 73"/>
                  <a:gd name="T4" fmla="*/ 4 w 58"/>
                  <a:gd name="T5" fmla="*/ 73 h 73"/>
                  <a:gd name="T6" fmla="*/ 8 w 58"/>
                  <a:gd name="T7" fmla="*/ 43 h 73"/>
                  <a:gd name="T8" fmla="*/ 8 w 58"/>
                  <a:gd name="T9" fmla="*/ 22 h 73"/>
                  <a:gd name="T10" fmla="*/ 0 w 58"/>
                  <a:gd name="T11" fmla="*/ 2 h 73"/>
                  <a:gd name="T12" fmla="*/ 35 w 58"/>
                  <a:gd name="T13" fmla="*/ 0 h 73"/>
                  <a:gd name="T14" fmla="*/ 58 w 58"/>
                  <a:gd name="T15" fmla="*/ 0 h 73"/>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73"/>
                  <a:gd name="T26" fmla="*/ 58 w 58"/>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73">
                    <a:moveTo>
                      <a:pt x="58" y="0"/>
                    </a:moveTo>
                    <a:lnTo>
                      <a:pt x="28" y="47"/>
                    </a:lnTo>
                    <a:lnTo>
                      <a:pt x="4" y="73"/>
                    </a:lnTo>
                    <a:lnTo>
                      <a:pt x="8" y="43"/>
                    </a:lnTo>
                    <a:lnTo>
                      <a:pt x="8" y="22"/>
                    </a:lnTo>
                    <a:lnTo>
                      <a:pt x="0" y="2"/>
                    </a:lnTo>
                    <a:lnTo>
                      <a:pt x="35" y="0"/>
                    </a:lnTo>
                    <a:lnTo>
                      <a:pt x="58" y="0"/>
                    </a:lnTo>
                    <a:close/>
                  </a:path>
                </a:pathLst>
              </a:custGeom>
              <a:solidFill>
                <a:srgbClr val="FF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96" name="Freeform 211"/>
              <p:cNvSpPr>
                <a:spLocks/>
              </p:cNvSpPr>
              <p:nvPr/>
            </p:nvSpPr>
            <p:spPr bwMode="auto">
              <a:xfrm>
                <a:off x="3195" y="1772"/>
                <a:ext cx="7" cy="11"/>
              </a:xfrm>
              <a:custGeom>
                <a:avLst/>
                <a:gdLst>
                  <a:gd name="T0" fmla="*/ 71 w 93"/>
                  <a:gd name="T1" fmla="*/ 115 h 141"/>
                  <a:gd name="T2" fmla="*/ 0 w 93"/>
                  <a:gd name="T3" fmla="*/ 141 h 141"/>
                  <a:gd name="T4" fmla="*/ 21 w 93"/>
                  <a:gd name="T5" fmla="*/ 29 h 141"/>
                  <a:gd name="T6" fmla="*/ 93 w 93"/>
                  <a:gd name="T7" fmla="*/ 0 h 141"/>
                  <a:gd name="T8" fmla="*/ 86 w 93"/>
                  <a:gd name="T9" fmla="*/ 51 h 141"/>
                  <a:gd name="T10" fmla="*/ 71 w 93"/>
                  <a:gd name="T11" fmla="*/ 115 h 141"/>
                  <a:gd name="T12" fmla="*/ 0 60000 65536"/>
                  <a:gd name="T13" fmla="*/ 0 60000 65536"/>
                  <a:gd name="T14" fmla="*/ 0 60000 65536"/>
                  <a:gd name="T15" fmla="*/ 0 60000 65536"/>
                  <a:gd name="T16" fmla="*/ 0 60000 65536"/>
                  <a:gd name="T17" fmla="*/ 0 60000 65536"/>
                  <a:gd name="T18" fmla="*/ 0 w 93"/>
                  <a:gd name="T19" fmla="*/ 0 h 141"/>
                  <a:gd name="T20" fmla="*/ 93 w 93"/>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93" h="141">
                    <a:moveTo>
                      <a:pt x="71" y="115"/>
                    </a:moveTo>
                    <a:lnTo>
                      <a:pt x="0" y="141"/>
                    </a:lnTo>
                    <a:lnTo>
                      <a:pt x="21" y="29"/>
                    </a:lnTo>
                    <a:lnTo>
                      <a:pt x="93" y="0"/>
                    </a:lnTo>
                    <a:lnTo>
                      <a:pt x="86" y="51"/>
                    </a:lnTo>
                    <a:lnTo>
                      <a:pt x="71" y="115"/>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97" name="Freeform 212"/>
              <p:cNvSpPr>
                <a:spLocks/>
              </p:cNvSpPr>
              <p:nvPr/>
            </p:nvSpPr>
            <p:spPr bwMode="auto">
              <a:xfrm>
                <a:off x="3783" y="1777"/>
                <a:ext cx="5" cy="4"/>
              </a:xfrm>
              <a:custGeom>
                <a:avLst/>
                <a:gdLst>
                  <a:gd name="T0" fmla="*/ 22 w 55"/>
                  <a:gd name="T1" fmla="*/ 35 h 40"/>
                  <a:gd name="T2" fmla="*/ 19 w 55"/>
                  <a:gd name="T3" fmla="*/ 40 h 40"/>
                  <a:gd name="T4" fmla="*/ 0 w 55"/>
                  <a:gd name="T5" fmla="*/ 19 h 40"/>
                  <a:gd name="T6" fmla="*/ 0 w 55"/>
                  <a:gd name="T7" fmla="*/ 8 h 40"/>
                  <a:gd name="T8" fmla="*/ 55 w 55"/>
                  <a:gd name="T9" fmla="*/ 0 h 40"/>
                  <a:gd name="T10" fmla="*/ 37 w 55"/>
                  <a:gd name="T11" fmla="*/ 28 h 40"/>
                  <a:gd name="T12" fmla="*/ 22 w 55"/>
                  <a:gd name="T13" fmla="*/ 35 h 40"/>
                  <a:gd name="T14" fmla="*/ 0 60000 65536"/>
                  <a:gd name="T15" fmla="*/ 0 60000 65536"/>
                  <a:gd name="T16" fmla="*/ 0 60000 65536"/>
                  <a:gd name="T17" fmla="*/ 0 60000 65536"/>
                  <a:gd name="T18" fmla="*/ 0 60000 65536"/>
                  <a:gd name="T19" fmla="*/ 0 60000 65536"/>
                  <a:gd name="T20" fmla="*/ 0 60000 65536"/>
                  <a:gd name="T21" fmla="*/ 0 w 55"/>
                  <a:gd name="T22" fmla="*/ 0 h 40"/>
                  <a:gd name="T23" fmla="*/ 55 w 55"/>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40">
                    <a:moveTo>
                      <a:pt x="22" y="35"/>
                    </a:moveTo>
                    <a:lnTo>
                      <a:pt x="19" y="40"/>
                    </a:lnTo>
                    <a:lnTo>
                      <a:pt x="0" y="19"/>
                    </a:lnTo>
                    <a:lnTo>
                      <a:pt x="0" y="8"/>
                    </a:lnTo>
                    <a:lnTo>
                      <a:pt x="55" y="0"/>
                    </a:lnTo>
                    <a:lnTo>
                      <a:pt x="37" y="28"/>
                    </a:lnTo>
                    <a:lnTo>
                      <a:pt x="22" y="35"/>
                    </a:lnTo>
                    <a:close/>
                  </a:path>
                </a:pathLst>
              </a:custGeom>
              <a:solidFill>
                <a:srgbClr val="FF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98" name="Freeform 213"/>
              <p:cNvSpPr>
                <a:spLocks/>
              </p:cNvSpPr>
              <p:nvPr/>
            </p:nvSpPr>
            <p:spPr bwMode="auto">
              <a:xfrm>
                <a:off x="3533" y="1782"/>
                <a:ext cx="27" cy="22"/>
              </a:xfrm>
              <a:custGeom>
                <a:avLst/>
                <a:gdLst>
                  <a:gd name="T0" fmla="*/ 286 w 341"/>
                  <a:gd name="T1" fmla="*/ 112 h 272"/>
                  <a:gd name="T2" fmla="*/ 51 w 341"/>
                  <a:gd name="T3" fmla="*/ 250 h 272"/>
                  <a:gd name="T4" fmla="*/ 0 w 341"/>
                  <a:gd name="T5" fmla="*/ 272 h 272"/>
                  <a:gd name="T6" fmla="*/ 13 w 341"/>
                  <a:gd name="T7" fmla="*/ 215 h 272"/>
                  <a:gd name="T8" fmla="*/ 205 w 341"/>
                  <a:gd name="T9" fmla="*/ 106 h 272"/>
                  <a:gd name="T10" fmla="*/ 315 w 341"/>
                  <a:gd name="T11" fmla="*/ 34 h 272"/>
                  <a:gd name="T12" fmla="*/ 341 w 341"/>
                  <a:gd name="T13" fmla="*/ 0 h 272"/>
                  <a:gd name="T14" fmla="*/ 319 w 341"/>
                  <a:gd name="T15" fmla="*/ 65 h 272"/>
                  <a:gd name="T16" fmla="*/ 286 w 341"/>
                  <a:gd name="T17" fmla="*/ 112 h 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1"/>
                  <a:gd name="T28" fmla="*/ 0 h 272"/>
                  <a:gd name="T29" fmla="*/ 341 w 341"/>
                  <a:gd name="T30" fmla="*/ 272 h 2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1" h="272">
                    <a:moveTo>
                      <a:pt x="286" y="112"/>
                    </a:moveTo>
                    <a:lnTo>
                      <a:pt x="51" y="250"/>
                    </a:lnTo>
                    <a:lnTo>
                      <a:pt x="0" y="272"/>
                    </a:lnTo>
                    <a:lnTo>
                      <a:pt x="13" y="215"/>
                    </a:lnTo>
                    <a:lnTo>
                      <a:pt x="205" y="106"/>
                    </a:lnTo>
                    <a:lnTo>
                      <a:pt x="315" y="34"/>
                    </a:lnTo>
                    <a:lnTo>
                      <a:pt x="341" y="0"/>
                    </a:lnTo>
                    <a:lnTo>
                      <a:pt x="319" y="65"/>
                    </a:lnTo>
                    <a:lnTo>
                      <a:pt x="286" y="112"/>
                    </a:lnTo>
                    <a:close/>
                  </a:path>
                </a:pathLst>
              </a:custGeom>
              <a:solidFill>
                <a:srgbClr val="ABABAB"/>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399" name="Freeform 214"/>
              <p:cNvSpPr>
                <a:spLocks/>
              </p:cNvSpPr>
              <p:nvPr/>
            </p:nvSpPr>
            <p:spPr bwMode="auto">
              <a:xfrm>
                <a:off x="3165" y="1787"/>
                <a:ext cx="8" cy="11"/>
              </a:xfrm>
              <a:custGeom>
                <a:avLst/>
                <a:gdLst>
                  <a:gd name="T0" fmla="*/ 94 w 102"/>
                  <a:gd name="T1" fmla="*/ 90 h 122"/>
                  <a:gd name="T2" fmla="*/ 0 w 102"/>
                  <a:gd name="T3" fmla="*/ 122 h 122"/>
                  <a:gd name="T4" fmla="*/ 7 w 102"/>
                  <a:gd name="T5" fmla="*/ 36 h 122"/>
                  <a:gd name="T6" fmla="*/ 102 w 102"/>
                  <a:gd name="T7" fmla="*/ 0 h 122"/>
                  <a:gd name="T8" fmla="*/ 94 w 102"/>
                  <a:gd name="T9" fmla="*/ 90 h 122"/>
                  <a:gd name="T10" fmla="*/ 0 60000 65536"/>
                  <a:gd name="T11" fmla="*/ 0 60000 65536"/>
                  <a:gd name="T12" fmla="*/ 0 60000 65536"/>
                  <a:gd name="T13" fmla="*/ 0 60000 65536"/>
                  <a:gd name="T14" fmla="*/ 0 60000 65536"/>
                  <a:gd name="T15" fmla="*/ 0 w 102"/>
                  <a:gd name="T16" fmla="*/ 0 h 122"/>
                  <a:gd name="T17" fmla="*/ 102 w 102"/>
                  <a:gd name="T18" fmla="*/ 122 h 122"/>
                </a:gdLst>
                <a:ahLst/>
                <a:cxnLst>
                  <a:cxn ang="T10">
                    <a:pos x="T0" y="T1"/>
                  </a:cxn>
                  <a:cxn ang="T11">
                    <a:pos x="T2" y="T3"/>
                  </a:cxn>
                  <a:cxn ang="T12">
                    <a:pos x="T4" y="T5"/>
                  </a:cxn>
                  <a:cxn ang="T13">
                    <a:pos x="T6" y="T7"/>
                  </a:cxn>
                  <a:cxn ang="T14">
                    <a:pos x="T8" y="T9"/>
                  </a:cxn>
                </a:cxnLst>
                <a:rect l="T15" t="T16" r="T17" b="T18"/>
                <a:pathLst>
                  <a:path w="102" h="122">
                    <a:moveTo>
                      <a:pt x="94" y="90"/>
                    </a:moveTo>
                    <a:lnTo>
                      <a:pt x="0" y="122"/>
                    </a:lnTo>
                    <a:lnTo>
                      <a:pt x="7" y="36"/>
                    </a:lnTo>
                    <a:lnTo>
                      <a:pt x="102" y="0"/>
                    </a:lnTo>
                    <a:lnTo>
                      <a:pt x="94" y="90"/>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400" name="Freeform 215"/>
              <p:cNvSpPr>
                <a:spLocks/>
              </p:cNvSpPr>
              <p:nvPr/>
            </p:nvSpPr>
            <p:spPr bwMode="auto">
              <a:xfrm>
                <a:off x="3168" y="1791"/>
                <a:ext cx="3" cy="4"/>
              </a:xfrm>
              <a:custGeom>
                <a:avLst/>
                <a:gdLst>
                  <a:gd name="T0" fmla="*/ 44 w 47"/>
                  <a:gd name="T1" fmla="*/ 34 h 48"/>
                  <a:gd name="T2" fmla="*/ 0 w 47"/>
                  <a:gd name="T3" fmla="*/ 48 h 48"/>
                  <a:gd name="T4" fmla="*/ 3 w 47"/>
                  <a:gd name="T5" fmla="*/ 14 h 48"/>
                  <a:gd name="T6" fmla="*/ 47 w 47"/>
                  <a:gd name="T7" fmla="*/ 0 h 48"/>
                  <a:gd name="T8" fmla="*/ 44 w 47"/>
                  <a:gd name="T9" fmla="*/ 34 h 48"/>
                  <a:gd name="T10" fmla="*/ 0 60000 65536"/>
                  <a:gd name="T11" fmla="*/ 0 60000 65536"/>
                  <a:gd name="T12" fmla="*/ 0 60000 65536"/>
                  <a:gd name="T13" fmla="*/ 0 60000 65536"/>
                  <a:gd name="T14" fmla="*/ 0 60000 65536"/>
                  <a:gd name="T15" fmla="*/ 0 w 47"/>
                  <a:gd name="T16" fmla="*/ 0 h 48"/>
                  <a:gd name="T17" fmla="*/ 47 w 47"/>
                  <a:gd name="T18" fmla="*/ 48 h 48"/>
                </a:gdLst>
                <a:ahLst/>
                <a:cxnLst>
                  <a:cxn ang="T10">
                    <a:pos x="T0" y="T1"/>
                  </a:cxn>
                  <a:cxn ang="T11">
                    <a:pos x="T2" y="T3"/>
                  </a:cxn>
                  <a:cxn ang="T12">
                    <a:pos x="T4" y="T5"/>
                  </a:cxn>
                  <a:cxn ang="T13">
                    <a:pos x="T6" y="T7"/>
                  </a:cxn>
                  <a:cxn ang="T14">
                    <a:pos x="T8" y="T9"/>
                  </a:cxn>
                </a:cxnLst>
                <a:rect l="T15" t="T16" r="T17" b="T18"/>
                <a:pathLst>
                  <a:path w="47" h="48">
                    <a:moveTo>
                      <a:pt x="44" y="34"/>
                    </a:moveTo>
                    <a:lnTo>
                      <a:pt x="0" y="48"/>
                    </a:lnTo>
                    <a:lnTo>
                      <a:pt x="3" y="14"/>
                    </a:lnTo>
                    <a:lnTo>
                      <a:pt x="47" y="0"/>
                    </a:lnTo>
                    <a:lnTo>
                      <a:pt x="44" y="34"/>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401" name="Freeform 216"/>
              <p:cNvSpPr>
                <a:spLocks/>
              </p:cNvSpPr>
              <p:nvPr/>
            </p:nvSpPr>
            <p:spPr bwMode="auto">
              <a:xfrm>
                <a:off x="3474" y="1791"/>
                <a:ext cx="14" cy="22"/>
              </a:xfrm>
              <a:custGeom>
                <a:avLst/>
                <a:gdLst>
                  <a:gd name="T0" fmla="*/ 177 w 177"/>
                  <a:gd name="T1" fmla="*/ 141 h 261"/>
                  <a:gd name="T2" fmla="*/ 121 w 177"/>
                  <a:gd name="T3" fmla="*/ 219 h 261"/>
                  <a:gd name="T4" fmla="*/ 18 w 177"/>
                  <a:gd name="T5" fmla="*/ 261 h 261"/>
                  <a:gd name="T6" fmla="*/ 0 w 177"/>
                  <a:gd name="T7" fmla="*/ 205 h 261"/>
                  <a:gd name="T8" fmla="*/ 0 w 177"/>
                  <a:gd name="T9" fmla="*/ 67 h 261"/>
                  <a:gd name="T10" fmla="*/ 9 w 177"/>
                  <a:gd name="T11" fmla="*/ 29 h 261"/>
                  <a:gd name="T12" fmla="*/ 43 w 177"/>
                  <a:gd name="T13" fmla="*/ 0 h 261"/>
                  <a:gd name="T14" fmla="*/ 103 w 177"/>
                  <a:gd name="T15" fmla="*/ 45 h 261"/>
                  <a:gd name="T16" fmla="*/ 177 w 177"/>
                  <a:gd name="T17" fmla="*/ 141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
                  <a:gd name="T28" fmla="*/ 0 h 261"/>
                  <a:gd name="T29" fmla="*/ 177 w 177"/>
                  <a:gd name="T30" fmla="*/ 261 h 2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 h="261">
                    <a:moveTo>
                      <a:pt x="177" y="141"/>
                    </a:moveTo>
                    <a:lnTo>
                      <a:pt x="121" y="219"/>
                    </a:lnTo>
                    <a:lnTo>
                      <a:pt x="18" y="261"/>
                    </a:lnTo>
                    <a:lnTo>
                      <a:pt x="0" y="205"/>
                    </a:lnTo>
                    <a:lnTo>
                      <a:pt x="0" y="67"/>
                    </a:lnTo>
                    <a:lnTo>
                      <a:pt x="9" y="29"/>
                    </a:lnTo>
                    <a:lnTo>
                      <a:pt x="43" y="0"/>
                    </a:lnTo>
                    <a:lnTo>
                      <a:pt x="103" y="45"/>
                    </a:lnTo>
                    <a:lnTo>
                      <a:pt x="177" y="141"/>
                    </a:lnTo>
                    <a:close/>
                  </a:path>
                </a:pathLst>
              </a:custGeom>
              <a:solidFill>
                <a:srgbClr val="ABABAB"/>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402" name="Freeform 217"/>
              <p:cNvSpPr>
                <a:spLocks/>
              </p:cNvSpPr>
              <p:nvPr/>
            </p:nvSpPr>
            <p:spPr bwMode="auto">
              <a:xfrm>
                <a:off x="3468" y="1792"/>
                <a:ext cx="25" cy="43"/>
              </a:xfrm>
              <a:custGeom>
                <a:avLst/>
                <a:gdLst>
                  <a:gd name="T0" fmla="*/ 34 w 319"/>
                  <a:gd name="T1" fmla="*/ 215 h 511"/>
                  <a:gd name="T2" fmla="*/ 53 w 319"/>
                  <a:gd name="T3" fmla="*/ 252 h 511"/>
                  <a:gd name="T4" fmla="*/ 58 w 319"/>
                  <a:gd name="T5" fmla="*/ 282 h 511"/>
                  <a:gd name="T6" fmla="*/ 84 w 319"/>
                  <a:gd name="T7" fmla="*/ 305 h 511"/>
                  <a:gd name="T8" fmla="*/ 122 w 319"/>
                  <a:gd name="T9" fmla="*/ 288 h 511"/>
                  <a:gd name="T10" fmla="*/ 198 w 319"/>
                  <a:gd name="T11" fmla="*/ 243 h 511"/>
                  <a:gd name="T12" fmla="*/ 302 w 319"/>
                  <a:gd name="T13" fmla="*/ 265 h 511"/>
                  <a:gd name="T14" fmla="*/ 319 w 319"/>
                  <a:gd name="T15" fmla="*/ 388 h 511"/>
                  <a:gd name="T16" fmla="*/ 302 w 319"/>
                  <a:gd name="T17" fmla="*/ 467 h 511"/>
                  <a:gd name="T18" fmla="*/ 263 w 319"/>
                  <a:gd name="T19" fmla="*/ 511 h 511"/>
                  <a:gd name="T20" fmla="*/ 211 w 319"/>
                  <a:gd name="T21" fmla="*/ 511 h 511"/>
                  <a:gd name="T22" fmla="*/ 153 w 319"/>
                  <a:gd name="T23" fmla="*/ 478 h 511"/>
                  <a:gd name="T24" fmla="*/ 66 w 319"/>
                  <a:gd name="T25" fmla="*/ 361 h 511"/>
                  <a:gd name="T26" fmla="*/ 17 w 319"/>
                  <a:gd name="T27" fmla="*/ 239 h 511"/>
                  <a:gd name="T28" fmla="*/ 0 w 319"/>
                  <a:gd name="T29" fmla="*/ 89 h 511"/>
                  <a:gd name="T30" fmla="*/ 22 w 319"/>
                  <a:gd name="T31" fmla="*/ 16 h 511"/>
                  <a:gd name="T32" fmla="*/ 34 w 319"/>
                  <a:gd name="T33" fmla="*/ 0 h 511"/>
                  <a:gd name="T34" fmla="*/ 22 w 319"/>
                  <a:gd name="T35" fmla="*/ 98 h 511"/>
                  <a:gd name="T36" fmla="*/ 34 w 319"/>
                  <a:gd name="T37" fmla="*/ 215 h 5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9"/>
                  <a:gd name="T58" fmla="*/ 0 h 511"/>
                  <a:gd name="T59" fmla="*/ 319 w 319"/>
                  <a:gd name="T60" fmla="*/ 511 h 5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9" h="511">
                    <a:moveTo>
                      <a:pt x="34" y="215"/>
                    </a:moveTo>
                    <a:lnTo>
                      <a:pt x="53" y="252"/>
                    </a:lnTo>
                    <a:lnTo>
                      <a:pt x="58" y="282"/>
                    </a:lnTo>
                    <a:lnTo>
                      <a:pt x="84" y="305"/>
                    </a:lnTo>
                    <a:lnTo>
                      <a:pt x="122" y="288"/>
                    </a:lnTo>
                    <a:lnTo>
                      <a:pt x="198" y="243"/>
                    </a:lnTo>
                    <a:lnTo>
                      <a:pt x="302" y="265"/>
                    </a:lnTo>
                    <a:lnTo>
                      <a:pt x="319" y="388"/>
                    </a:lnTo>
                    <a:lnTo>
                      <a:pt x="302" y="467"/>
                    </a:lnTo>
                    <a:lnTo>
                      <a:pt x="263" y="511"/>
                    </a:lnTo>
                    <a:lnTo>
                      <a:pt x="211" y="511"/>
                    </a:lnTo>
                    <a:lnTo>
                      <a:pt x="153" y="478"/>
                    </a:lnTo>
                    <a:lnTo>
                      <a:pt x="66" y="361"/>
                    </a:lnTo>
                    <a:lnTo>
                      <a:pt x="17" y="239"/>
                    </a:lnTo>
                    <a:lnTo>
                      <a:pt x="0" y="89"/>
                    </a:lnTo>
                    <a:lnTo>
                      <a:pt x="22" y="16"/>
                    </a:lnTo>
                    <a:lnTo>
                      <a:pt x="34" y="0"/>
                    </a:lnTo>
                    <a:lnTo>
                      <a:pt x="22" y="98"/>
                    </a:lnTo>
                    <a:lnTo>
                      <a:pt x="34" y="215"/>
                    </a:lnTo>
                    <a:close/>
                  </a:path>
                </a:pathLst>
              </a:custGeom>
              <a:solidFill>
                <a:srgbClr val="838383"/>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403" name="Freeform 218"/>
              <p:cNvSpPr>
                <a:spLocks/>
              </p:cNvSpPr>
              <p:nvPr/>
            </p:nvSpPr>
            <p:spPr bwMode="auto">
              <a:xfrm>
                <a:off x="3758" y="1792"/>
                <a:ext cx="23" cy="21"/>
              </a:xfrm>
              <a:custGeom>
                <a:avLst/>
                <a:gdLst>
                  <a:gd name="T0" fmla="*/ 101 w 301"/>
                  <a:gd name="T1" fmla="*/ 192 h 248"/>
                  <a:gd name="T2" fmla="*/ 11 w 301"/>
                  <a:gd name="T3" fmla="*/ 248 h 248"/>
                  <a:gd name="T4" fmla="*/ 9 w 301"/>
                  <a:gd name="T5" fmla="*/ 165 h 248"/>
                  <a:gd name="T6" fmla="*/ 3 w 301"/>
                  <a:gd name="T7" fmla="*/ 165 h 248"/>
                  <a:gd name="T8" fmla="*/ 0 w 301"/>
                  <a:gd name="T9" fmla="*/ 160 h 248"/>
                  <a:gd name="T10" fmla="*/ 126 w 301"/>
                  <a:gd name="T11" fmla="*/ 93 h 248"/>
                  <a:gd name="T12" fmla="*/ 200 w 301"/>
                  <a:gd name="T13" fmla="*/ 61 h 248"/>
                  <a:gd name="T14" fmla="*/ 209 w 301"/>
                  <a:gd name="T15" fmla="*/ 68 h 248"/>
                  <a:gd name="T16" fmla="*/ 301 w 301"/>
                  <a:gd name="T17" fmla="*/ 0 h 248"/>
                  <a:gd name="T18" fmla="*/ 279 w 301"/>
                  <a:gd name="T19" fmla="*/ 56 h 248"/>
                  <a:gd name="T20" fmla="*/ 101 w 301"/>
                  <a:gd name="T21" fmla="*/ 192 h 2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1"/>
                  <a:gd name="T34" fmla="*/ 0 h 248"/>
                  <a:gd name="T35" fmla="*/ 301 w 301"/>
                  <a:gd name="T36" fmla="*/ 248 h 2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1" h="248">
                    <a:moveTo>
                      <a:pt x="101" y="192"/>
                    </a:moveTo>
                    <a:lnTo>
                      <a:pt x="11" y="248"/>
                    </a:lnTo>
                    <a:lnTo>
                      <a:pt x="9" y="165"/>
                    </a:lnTo>
                    <a:lnTo>
                      <a:pt x="3" y="165"/>
                    </a:lnTo>
                    <a:lnTo>
                      <a:pt x="0" y="160"/>
                    </a:lnTo>
                    <a:lnTo>
                      <a:pt x="126" y="93"/>
                    </a:lnTo>
                    <a:lnTo>
                      <a:pt x="200" y="61"/>
                    </a:lnTo>
                    <a:lnTo>
                      <a:pt x="209" y="68"/>
                    </a:lnTo>
                    <a:lnTo>
                      <a:pt x="301" y="0"/>
                    </a:lnTo>
                    <a:lnTo>
                      <a:pt x="279" y="56"/>
                    </a:lnTo>
                    <a:lnTo>
                      <a:pt x="101" y="192"/>
                    </a:lnTo>
                    <a:close/>
                  </a:path>
                </a:pathLst>
              </a:custGeom>
              <a:solidFill>
                <a:srgbClr val="ABABAB"/>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404" name="Freeform 219"/>
              <p:cNvSpPr>
                <a:spLocks/>
              </p:cNvSpPr>
              <p:nvPr/>
            </p:nvSpPr>
            <p:spPr bwMode="auto">
              <a:xfrm>
                <a:off x="3153" y="1792"/>
                <a:ext cx="7" cy="10"/>
              </a:xfrm>
              <a:custGeom>
                <a:avLst/>
                <a:gdLst>
                  <a:gd name="T0" fmla="*/ 85 w 89"/>
                  <a:gd name="T1" fmla="*/ 85 h 115"/>
                  <a:gd name="T2" fmla="*/ 0 w 89"/>
                  <a:gd name="T3" fmla="*/ 115 h 115"/>
                  <a:gd name="T4" fmla="*/ 2 w 89"/>
                  <a:gd name="T5" fmla="*/ 34 h 115"/>
                  <a:gd name="T6" fmla="*/ 89 w 89"/>
                  <a:gd name="T7" fmla="*/ 0 h 115"/>
                  <a:gd name="T8" fmla="*/ 85 w 89"/>
                  <a:gd name="T9" fmla="*/ 85 h 115"/>
                  <a:gd name="T10" fmla="*/ 0 60000 65536"/>
                  <a:gd name="T11" fmla="*/ 0 60000 65536"/>
                  <a:gd name="T12" fmla="*/ 0 60000 65536"/>
                  <a:gd name="T13" fmla="*/ 0 60000 65536"/>
                  <a:gd name="T14" fmla="*/ 0 60000 65536"/>
                  <a:gd name="T15" fmla="*/ 0 w 89"/>
                  <a:gd name="T16" fmla="*/ 0 h 115"/>
                  <a:gd name="T17" fmla="*/ 89 w 89"/>
                  <a:gd name="T18" fmla="*/ 115 h 115"/>
                </a:gdLst>
                <a:ahLst/>
                <a:cxnLst>
                  <a:cxn ang="T10">
                    <a:pos x="T0" y="T1"/>
                  </a:cxn>
                  <a:cxn ang="T11">
                    <a:pos x="T2" y="T3"/>
                  </a:cxn>
                  <a:cxn ang="T12">
                    <a:pos x="T4" y="T5"/>
                  </a:cxn>
                  <a:cxn ang="T13">
                    <a:pos x="T6" y="T7"/>
                  </a:cxn>
                  <a:cxn ang="T14">
                    <a:pos x="T8" y="T9"/>
                  </a:cxn>
                </a:cxnLst>
                <a:rect l="T15" t="T16" r="T17" b="T18"/>
                <a:pathLst>
                  <a:path w="89" h="115">
                    <a:moveTo>
                      <a:pt x="85" y="85"/>
                    </a:moveTo>
                    <a:lnTo>
                      <a:pt x="0" y="115"/>
                    </a:lnTo>
                    <a:lnTo>
                      <a:pt x="2" y="34"/>
                    </a:lnTo>
                    <a:lnTo>
                      <a:pt x="89" y="0"/>
                    </a:lnTo>
                    <a:lnTo>
                      <a:pt x="85" y="85"/>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405" name="Freeform 220"/>
              <p:cNvSpPr>
                <a:spLocks/>
              </p:cNvSpPr>
              <p:nvPr/>
            </p:nvSpPr>
            <p:spPr bwMode="auto">
              <a:xfrm>
                <a:off x="3192" y="1793"/>
                <a:ext cx="10" cy="6"/>
              </a:xfrm>
              <a:custGeom>
                <a:avLst/>
                <a:gdLst>
                  <a:gd name="T0" fmla="*/ 130 w 135"/>
                  <a:gd name="T1" fmla="*/ 26 h 76"/>
                  <a:gd name="T2" fmla="*/ 0 w 135"/>
                  <a:gd name="T3" fmla="*/ 76 h 76"/>
                  <a:gd name="T4" fmla="*/ 0 w 135"/>
                  <a:gd name="T5" fmla="*/ 51 h 76"/>
                  <a:gd name="T6" fmla="*/ 135 w 135"/>
                  <a:gd name="T7" fmla="*/ 0 h 76"/>
                  <a:gd name="T8" fmla="*/ 130 w 135"/>
                  <a:gd name="T9" fmla="*/ 26 h 76"/>
                  <a:gd name="T10" fmla="*/ 0 60000 65536"/>
                  <a:gd name="T11" fmla="*/ 0 60000 65536"/>
                  <a:gd name="T12" fmla="*/ 0 60000 65536"/>
                  <a:gd name="T13" fmla="*/ 0 60000 65536"/>
                  <a:gd name="T14" fmla="*/ 0 60000 65536"/>
                  <a:gd name="T15" fmla="*/ 0 w 135"/>
                  <a:gd name="T16" fmla="*/ 0 h 76"/>
                  <a:gd name="T17" fmla="*/ 135 w 135"/>
                  <a:gd name="T18" fmla="*/ 76 h 76"/>
                </a:gdLst>
                <a:ahLst/>
                <a:cxnLst>
                  <a:cxn ang="T10">
                    <a:pos x="T0" y="T1"/>
                  </a:cxn>
                  <a:cxn ang="T11">
                    <a:pos x="T2" y="T3"/>
                  </a:cxn>
                  <a:cxn ang="T12">
                    <a:pos x="T4" y="T5"/>
                  </a:cxn>
                  <a:cxn ang="T13">
                    <a:pos x="T6" y="T7"/>
                  </a:cxn>
                  <a:cxn ang="T14">
                    <a:pos x="T8" y="T9"/>
                  </a:cxn>
                </a:cxnLst>
                <a:rect l="T15" t="T16" r="T17" b="T18"/>
                <a:pathLst>
                  <a:path w="135" h="76">
                    <a:moveTo>
                      <a:pt x="130" y="26"/>
                    </a:moveTo>
                    <a:lnTo>
                      <a:pt x="0" y="76"/>
                    </a:lnTo>
                    <a:lnTo>
                      <a:pt x="0" y="51"/>
                    </a:lnTo>
                    <a:lnTo>
                      <a:pt x="135" y="0"/>
                    </a:lnTo>
                    <a:lnTo>
                      <a:pt x="130" y="26"/>
                    </a:lnTo>
                    <a:close/>
                  </a:path>
                </a:pathLst>
              </a:custGeom>
              <a:solidFill>
                <a:srgbClr val="00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406" name="Freeform 221"/>
              <p:cNvSpPr>
                <a:spLocks/>
              </p:cNvSpPr>
              <p:nvPr/>
            </p:nvSpPr>
            <p:spPr bwMode="auto">
              <a:xfrm>
                <a:off x="3155" y="1795"/>
                <a:ext cx="3" cy="5"/>
              </a:xfrm>
              <a:custGeom>
                <a:avLst/>
                <a:gdLst>
                  <a:gd name="T0" fmla="*/ 42 w 44"/>
                  <a:gd name="T1" fmla="*/ 40 h 55"/>
                  <a:gd name="T2" fmla="*/ 0 w 44"/>
                  <a:gd name="T3" fmla="*/ 55 h 55"/>
                  <a:gd name="T4" fmla="*/ 1 w 44"/>
                  <a:gd name="T5" fmla="*/ 17 h 55"/>
                  <a:gd name="T6" fmla="*/ 44 w 44"/>
                  <a:gd name="T7" fmla="*/ 0 h 55"/>
                  <a:gd name="T8" fmla="*/ 42 w 44"/>
                  <a:gd name="T9" fmla="*/ 40 h 55"/>
                  <a:gd name="T10" fmla="*/ 0 60000 65536"/>
                  <a:gd name="T11" fmla="*/ 0 60000 65536"/>
                  <a:gd name="T12" fmla="*/ 0 60000 65536"/>
                  <a:gd name="T13" fmla="*/ 0 60000 65536"/>
                  <a:gd name="T14" fmla="*/ 0 60000 65536"/>
                  <a:gd name="T15" fmla="*/ 0 w 44"/>
                  <a:gd name="T16" fmla="*/ 0 h 55"/>
                  <a:gd name="T17" fmla="*/ 44 w 44"/>
                  <a:gd name="T18" fmla="*/ 55 h 55"/>
                </a:gdLst>
                <a:ahLst/>
                <a:cxnLst>
                  <a:cxn ang="T10">
                    <a:pos x="T0" y="T1"/>
                  </a:cxn>
                  <a:cxn ang="T11">
                    <a:pos x="T2" y="T3"/>
                  </a:cxn>
                  <a:cxn ang="T12">
                    <a:pos x="T4" y="T5"/>
                  </a:cxn>
                  <a:cxn ang="T13">
                    <a:pos x="T6" y="T7"/>
                  </a:cxn>
                  <a:cxn ang="T14">
                    <a:pos x="T8" y="T9"/>
                  </a:cxn>
                </a:cxnLst>
                <a:rect l="T15" t="T16" r="T17" b="T18"/>
                <a:pathLst>
                  <a:path w="44" h="55">
                    <a:moveTo>
                      <a:pt x="42" y="40"/>
                    </a:moveTo>
                    <a:lnTo>
                      <a:pt x="0" y="55"/>
                    </a:lnTo>
                    <a:lnTo>
                      <a:pt x="1" y="17"/>
                    </a:lnTo>
                    <a:lnTo>
                      <a:pt x="44" y="0"/>
                    </a:lnTo>
                    <a:lnTo>
                      <a:pt x="42" y="40"/>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407" name="Freeform 222"/>
              <p:cNvSpPr>
                <a:spLocks/>
              </p:cNvSpPr>
              <p:nvPr/>
            </p:nvSpPr>
            <p:spPr bwMode="auto">
              <a:xfrm>
                <a:off x="3497" y="1797"/>
                <a:ext cx="35" cy="35"/>
              </a:xfrm>
              <a:custGeom>
                <a:avLst/>
                <a:gdLst>
                  <a:gd name="T0" fmla="*/ 457 w 457"/>
                  <a:gd name="T1" fmla="*/ 7 h 430"/>
                  <a:gd name="T2" fmla="*/ 440 w 457"/>
                  <a:gd name="T3" fmla="*/ 44 h 430"/>
                  <a:gd name="T4" fmla="*/ 436 w 457"/>
                  <a:gd name="T5" fmla="*/ 88 h 430"/>
                  <a:gd name="T6" fmla="*/ 404 w 457"/>
                  <a:gd name="T7" fmla="*/ 161 h 430"/>
                  <a:gd name="T8" fmla="*/ 273 w 457"/>
                  <a:gd name="T9" fmla="*/ 288 h 430"/>
                  <a:gd name="T10" fmla="*/ 71 w 457"/>
                  <a:gd name="T11" fmla="*/ 401 h 430"/>
                  <a:gd name="T12" fmla="*/ 0 w 457"/>
                  <a:gd name="T13" fmla="*/ 430 h 430"/>
                  <a:gd name="T14" fmla="*/ 37 w 457"/>
                  <a:gd name="T15" fmla="*/ 361 h 430"/>
                  <a:gd name="T16" fmla="*/ 57 w 457"/>
                  <a:gd name="T17" fmla="*/ 275 h 430"/>
                  <a:gd name="T18" fmla="*/ 108 w 457"/>
                  <a:gd name="T19" fmla="*/ 225 h 430"/>
                  <a:gd name="T20" fmla="*/ 395 w 457"/>
                  <a:gd name="T21" fmla="*/ 74 h 430"/>
                  <a:gd name="T22" fmla="*/ 436 w 457"/>
                  <a:gd name="T23" fmla="*/ 35 h 430"/>
                  <a:gd name="T24" fmla="*/ 444 w 457"/>
                  <a:gd name="T25" fmla="*/ 0 h 430"/>
                  <a:gd name="T26" fmla="*/ 448 w 457"/>
                  <a:gd name="T27" fmla="*/ 0 h 430"/>
                  <a:gd name="T28" fmla="*/ 457 w 457"/>
                  <a:gd name="T29" fmla="*/ 7 h 4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7"/>
                  <a:gd name="T46" fmla="*/ 0 h 430"/>
                  <a:gd name="T47" fmla="*/ 457 w 457"/>
                  <a:gd name="T48" fmla="*/ 430 h 4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7" h="430">
                    <a:moveTo>
                      <a:pt x="457" y="7"/>
                    </a:moveTo>
                    <a:lnTo>
                      <a:pt x="440" y="44"/>
                    </a:lnTo>
                    <a:lnTo>
                      <a:pt x="436" y="88"/>
                    </a:lnTo>
                    <a:lnTo>
                      <a:pt x="404" y="161"/>
                    </a:lnTo>
                    <a:lnTo>
                      <a:pt x="273" y="288"/>
                    </a:lnTo>
                    <a:lnTo>
                      <a:pt x="71" y="401"/>
                    </a:lnTo>
                    <a:lnTo>
                      <a:pt x="0" y="430"/>
                    </a:lnTo>
                    <a:lnTo>
                      <a:pt x="37" y="361"/>
                    </a:lnTo>
                    <a:lnTo>
                      <a:pt x="57" y="275"/>
                    </a:lnTo>
                    <a:lnTo>
                      <a:pt x="108" y="225"/>
                    </a:lnTo>
                    <a:lnTo>
                      <a:pt x="395" y="74"/>
                    </a:lnTo>
                    <a:lnTo>
                      <a:pt x="436" y="35"/>
                    </a:lnTo>
                    <a:lnTo>
                      <a:pt x="444" y="0"/>
                    </a:lnTo>
                    <a:lnTo>
                      <a:pt x="448" y="0"/>
                    </a:lnTo>
                    <a:lnTo>
                      <a:pt x="457" y="7"/>
                    </a:lnTo>
                    <a:close/>
                  </a:path>
                </a:pathLst>
              </a:custGeom>
              <a:solidFill>
                <a:srgbClr val="ABABAB"/>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408" name="Freeform 223"/>
              <p:cNvSpPr>
                <a:spLocks/>
              </p:cNvSpPr>
              <p:nvPr/>
            </p:nvSpPr>
            <p:spPr bwMode="auto">
              <a:xfrm>
                <a:off x="3143" y="1796"/>
                <a:ext cx="7" cy="9"/>
              </a:xfrm>
              <a:custGeom>
                <a:avLst/>
                <a:gdLst>
                  <a:gd name="T0" fmla="*/ 83 w 84"/>
                  <a:gd name="T1" fmla="*/ 76 h 102"/>
                  <a:gd name="T2" fmla="*/ 0 w 84"/>
                  <a:gd name="T3" fmla="*/ 102 h 102"/>
                  <a:gd name="T4" fmla="*/ 3 w 84"/>
                  <a:gd name="T5" fmla="*/ 31 h 102"/>
                  <a:gd name="T6" fmla="*/ 84 w 84"/>
                  <a:gd name="T7" fmla="*/ 0 h 102"/>
                  <a:gd name="T8" fmla="*/ 83 w 84"/>
                  <a:gd name="T9" fmla="*/ 76 h 102"/>
                  <a:gd name="T10" fmla="*/ 0 60000 65536"/>
                  <a:gd name="T11" fmla="*/ 0 60000 65536"/>
                  <a:gd name="T12" fmla="*/ 0 60000 65536"/>
                  <a:gd name="T13" fmla="*/ 0 60000 65536"/>
                  <a:gd name="T14" fmla="*/ 0 60000 65536"/>
                  <a:gd name="T15" fmla="*/ 0 w 84"/>
                  <a:gd name="T16" fmla="*/ 0 h 102"/>
                  <a:gd name="T17" fmla="*/ 84 w 84"/>
                  <a:gd name="T18" fmla="*/ 102 h 102"/>
                </a:gdLst>
                <a:ahLst/>
                <a:cxnLst>
                  <a:cxn ang="T10">
                    <a:pos x="T0" y="T1"/>
                  </a:cxn>
                  <a:cxn ang="T11">
                    <a:pos x="T2" y="T3"/>
                  </a:cxn>
                  <a:cxn ang="T12">
                    <a:pos x="T4" y="T5"/>
                  </a:cxn>
                  <a:cxn ang="T13">
                    <a:pos x="T6" y="T7"/>
                  </a:cxn>
                  <a:cxn ang="T14">
                    <a:pos x="T8" y="T9"/>
                  </a:cxn>
                </a:cxnLst>
                <a:rect l="T15" t="T16" r="T17" b="T18"/>
                <a:pathLst>
                  <a:path w="84" h="102">
                    <a:moveTo>
                      <a:pt x="83" y="76"/>
                    </a:moveTo>
                    <a:lnTo>
                      <a:pt x="0" y="102"/>
                    </a:lnTo>
                    <a:lnTo>
                      <a:pt x="3" y="31"/>
                    </a:lnTo>
                    <a:lnTo>
                      <a:pt x="84" y="0"/>
                    </a:lnTo>
                    <a:lnTo>
                      <a:pt x="83" y="76"/>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409" name="Freeform 224"/>
              <p:cNvSpPr>
                <a:spLocks/>
              </p:cNvSpPr>
              <p:nvPr/>
            </p:nvSpPr>
            <p:spPr bwMode="auto">
              <a:xfrm>
                <a:off x="3700" y="1798"/>
                <a:ext cx="15" cy="22"/>
              </a:xfrm>
              <a:custGeom>
                <a:avLst/>
                <a:gdLst>
                  <a:gd name="T0" fmla="*/ 136 w 190"/>
                  <a:gd name="T1" fmla="*/ 60 h 265"/>
                  <a:gd name="T2" fmla="*/ 190 w 190"/>
                  <a:gd name="T3" fmla="*/ 143 h 265"/>
                  <a:gd name="T4" fmla="*/ 144 w 190"/>
                  <a:gd name="T5" fmla="*/ 220 h 265"/>
                  <a:gd name="T6" fmla="*/ 45 w 190"/>
                  <a:gd name="T7" fmla="*/ 265 h 265"/>
                  <a:gd name="T8" fmla="*/ 20 w 190"/>
                  <a:gd name="T9" fmla="*/ 265 h 265"/>
                  <a:gd name="T10" fmla="*/ 0 w 190"/>
                  <a:gd name="T11" fmla="*/ 201 h 265"/>
                  <a:gd name="T12" fmla="*/ 6 w 190"/>
                  <a:gd name="T13" fmla="*/ 84 h 265"/>
                  <a:gd name="T14" fmla="*/ 41 w 190"/>
                  <a:gd name="T15" fmla="*/ 0 h 265"/>
                  <a:gd name="T16" fmla="*/ 75 w 190"/>
                  <a:gd name="T17" fmla="*/ 10 h 265"/>
                  <a:gd name="T18" fmla="*/ 136 w 190"/>
                  <a:gd name="T19" fmla="*/ 60 h 2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0"/>
                  <a:gd name="T31" fmla="*/ 0 h 265"/>
                  <a:gd name="T32" fmla="*/ 190 w 190"/>
                  <a:gd name="T33" fmla="*/ 265 h 2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0" h="265">
                    <a:moveTo>
                      <a:pt x="136" y="60"/>
                    </a:moveTo>
                    <a:lnTo>
                      <a:pt x="190" y="143"/>
                    </a:lnTo>
                    <a:lnTo>
                      <a:pt x="144" y="220"/>
                    </a:lnTo>
                    <a:lnTo>
                      <a:pt x="45" y="265"/>
                    </a:lnTo>
                    <a:lnTo>
                      <a:pt x="20" y="265"/>
                    </a:lnTo>
                    <a:lnTo>
                      <a:pt x="0" y="201"/>
                    </a:lnTo>
                    <a:lnTo>
                      <a:pt x="6" y="84"/>
                    </a:lnTo>
                    <a:lnTo>
                      <a:pt x="41" y="0"/>
                    </a:lnTo>
                    <a:lnTo>
                      <a:pt x="75" y="10"/>
                    </a:lnTo>
                    <a:lnTo>
                      <a:pt x="136" y="60"/>
                    </a:lnTo>
                    <a:close/>
                  </a:path>
                </a:pathLst>
              </a:custGeom>
              <a:solidFill>
                <a:srgbClr val="838383"/>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410" name="Freeform 225"/>
              <p:cNvSpPr>
                <a:spLocks/>
              </p:cNvSpPr>
              <p:nvPr/>
            </p:nvSpPr>
            <p:spPr bwMode="auto">
              <a:xfrm>
                <a:off x="3145" y="1799"/>
                <a:ext cx="3" cy="4"/>
              </a:xfrm>
              <a:custGeom>
                <a:avLst/>
                <a:gdLst>
                  <a:gd name="T0" fmla="*/ 44 w 44"/>
                  <a:gd name="T1" fmla="*/ 29 h 45"/>
                  <a:gd name="T2" fmla="*/ 0 w 44"/>
                  <a:gd name="T3" fmla="*/ 45 h 45"/>
                  <a:gd name="T4" fmla="*/ 1 w 44"/>
                  <a:gd name="T5" fmla="*/ 14 h 45"/>
                  <a:gd name="T6" fmla="*/ 44 w 44"/>
                  <a:gd name="T7" fmla="*/ 0 h 45"/>
                  <a:gd name="T8" fmla="*/ 44 w 44"/>
                  <a:gd name="T9" fmla="*/ 29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44" y="29"/>
                    </a:moveTo>
                    <a:lnTo>
                      <a:pt x="0" y="45"/>
                    </a:lnTo>
                    <a:lnTo>
                      <a:pt x="1" y="14"/>
                    </a:lnTo>
                    <a:lnTo>
                      <a:pt x="44" y="0"/>
                    </a:lnTo>
                    <a:lnTo>
                      <a:pt x="44" y="29"/>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411" name="Freeform 226"/>
              <p:cNvSpPr>
                <a:spLocks/>
              </p:cNvSpPr>
              <p:nvPr/>
            </p:nvSpPr>
            <p:spPr bwMode="auto">
              <a:xfrm>
                <a:off x="3134" y="1800"/>
                <a:ext cx="6" cy="8"/>
              </a:xfrm>
              <a:custGeom>
                <a:avLst/>
                <a:gdLst>
                  <a:gd name="T0" fmla="*/ 84 w 84"/>
                  <a:gd name="T1" fmla="*/ 0 h 96"/>
                  <a:gd name="T2" fmla="*/ 81 w 84"/>
                  <a:gd name="T3" fmla="*/ 72 h 96"/>
                  <a:gd name="T4" fmla="*/ 0 w 84"/>
                  <a:gd name="T5" fmla="*/ 96 h 96"/>
                  <a:gd name="T6" fmla="*/ 2 w 84"/>
                  <a:gd name="T7" fmla="*/ 26 h 96"/>
                  <a:gd name="T8" fmla="*/ 84 w 84"/>
                  <a:gd name="T9" fmla="*/ 0 h 96"/>
                  <a:gd name="T10" fmla="*/ 0 60000 65536"/>
                  <a:gd name="T11" fmla="*/ 0 60000 65536"/>
                  <a:gd name="T12" fmla="*/ 0 60000 65536"/>
                  <a:gd name="T13" fmla="*/ 0 60000 65536"/>
                  <a:gd name="T14" fmla="*/ 0 60000 65536"/>
                  <a:gd name="T15" fmla="*/ 0 w 84"/>
                  <a:gd name="T16" fmla="*/ 0 h 96"/>
                  <a:gd name="T17" fmla="*/ 84 w 84"/>
                  <a:gd name="T18" fmla="*/ 96 h 96"/>
                </a:gdLst>
                <a:ahLst/>
                <a:cxnLst>
                  <a:cxn ang="T10">
                    <a:pos x="T0" y="T1"/>
                  </a:cxn>
                  <a:cxn ang="T11">
                    <a:pos x="T2" y="T3"/>
                  </a:cxn>
                  <a:cxn ang="T12">
                    <a:pos x="T4" y="T5"/>
                  </a:cxn>
                  <a:cxn ang="T13">
                    <a:pos x="T6" y="T7"/>
                  </a:cxn>
                  <a:cxn ang="T14">
                    <a:pos x="T8" y="T9"/>
                  </a:cxn>
                </a:cxnLst>
                <a:rect l="T15" t="T16" r="T17" b="T18"/>
                <a:pathLst>
                  <a:path w="84" h="96">
                    <a:moveTo>
                      <a:pt x="84" y="0"/>
                    </a:moveTo>
                    <a:lnTo>
                      <a:pt x="81" y="72"/>
                    </a:lnTo>
                    <a:lnTo>
                      <a:pt x="0" y="96"/>
                    </a:lnTo>
                    <a:lnTo>
                      <a:pt x="2" y="26"/>
                    </a:lnTo>
                    <a:lnTo>
                      <a:pt x="84" y="0"/>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412" name="Freeform 227"/>
              <p:cNvSpPr>
                <a:spLocks/>
              </p:cNvSpPr>
              <p:nvPr/>
            </p:nvSpPr>
            <p:spPr bwMode="auto">
              <a:xfrm>
                <a:off x="3696" y="1800"/>
                <a:ext cx="24" cy="41"/>
              </a:xfrm>
              <a:custGeom>
                <a:avLst/>
                <a:gdLst>
                  <a:gd name="T0" fmla="*/ 21 w 306"/>
                  <a:gd name="T1" fmla="*/ 228 h 494"/>
                  <a:gd name="T2" fmla="*/ 66 w 306"/>
                  <a:gd name="T3" fmla="*/ 321 h 494"/>
                  <a:gd name="T4" fmla="*/ 71 w 306"/>
                  <a:gd name="T5" fmla="*/ 326 h 494"/>
                  <a:gd name="T6" fmla="*/ 109 w 306"/>
                  <a:gd name="T7" fmla="*/ 306 h 494"/>
                  <a:gd name="T8" fmla="*/ 222 w 306"/>
                  <a:gd name="T9" fmla="*/ 216 h 494"/>
                  <a:gd name="T10" fmla="*/ 287 w 306"/>
                  <a:gd name="T11" fmla="*/ 232 h 494"/>
                  <a:gd name="T12" fmla="*/ 306 w 306"/>
                  <a:gd name="T13" fmla="*/ 349 h 494"/>
                  <a:gd name="T14" fmla="*/ 296 w 306"/>
                  <a:gd name="T15" fmla="*/ 431 h 494"/>
                  <a:gd name="T16" fmla="*/ 278 w 306"/>
                  <a:gd name="T17" fmla="*/ 466 h 494"/>
                  <a:gd name="T18" fmla="*/ 250 w 306"/>
                  <a:gd name="T19" fmla="*/ 494 h 494"/>
                  <a:gd name="T20" fmla="*/ 206 w 306"/>
                  <a:gd name="T21" fmla="*/ 494 h 494"/>
                  <a:gd name="T22" fmla="*/ 144 w 306"/>
                  <a:gd name="T23" fmla="*/ 456 h 494"/>
                  <a:gd name="T24" fmla="*/ 61 w 306"/>
                  <a:gd name="T25" fmla="*/ 344 h 494"/>
                  <a:gd name="T26" fmla="*/ 12 w 306"/>
                  <a:gd name="T27" fmla="*/ 216 h 494"/>
                  <a:gd name="T28" fmla="*/ 0 w 306"/>
                  <a:gd name="T29" fmla="*/ 117 h 494"/>
                  <a:gd name="T30" fmla="*/ 3 w 306"/>
                  <a:gd name="T31" fmla="*/ 39 h 494"/>
                  <a:gd name="T32" fmla="*/ 21 w 306"/>
                  <a:gd name="T33" fmla="*/ 0 h 494"/>
                  <a:gd name="T34" fmla="*/ 9 w 306"/>
                  <a:gd name="T35" fmla="*/ 95 h 494"/>
                  <a:gd name="T36" fmla="*/ 21 w 306"/>
                  <a:gd name="T37" fmla="*/ 228 h 4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6"/>
                  <a:gd name="T58" fmla="*/ 0 h 494"/>
                  <a:gd name="T59" fmla="*/ 306 w 306"/>
                  <a:gd name="T60" fmla="*/ 494 h 4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6" h="494">
                    <a:moveTo>
                      <a:pt x="21" y="228"/>
                    </a:moveTo>
                    <a:lnTo>
                      <a:pt x="66" y="321"/>
                    </a:lnTo>
                    <a:lnTo>
                      <a:pt x="71" y="326"/>
                    </a:lnTo>
                    <a:lnTo>
                      <a:pt x="109" y="306"/>
                    </a:lnTo>
                    <a:lnTo>
                      <a:pt x="222" y="216"/>
                    </a:lnTo>
                    <a:lnTo>
                      <a:pt x="287" y="232"/>
                    </a:lnTo>
                    <a:lnTo>
                      <a:pt x="306" y="349"/>
                    </a:lnTo>
                    <a:lnTo>
                      <a:pt x="296" y="431"/>
                    </a:lnTo>
                    <a:lnTo>
                      <a:pt x="278" y="466"/>
                    </a:lnTo>
                    <a:lnTo>
                      <a:pt x="250" y="494"/>
                    </a:lnTo>
                    <a:lnTo>
                      <a:pt x="206" y="494"/>
                    </a:lnTo>
                    <a:lnTo>
                      <a:pt x="144" y="456"/>
                    </a:lnTo>
                    <a:lnTo>
                      <a:pt x="61" y="344"/>
                    </a:lnTo>
                    <a:lnTo>
                      <a:pt x="12" y="216"/>
                    </a:lnTo>
                    <a:lnTo>
                      <a:pt x="0" y="117"/>
                    </a:lnTo>
                    <a:lnTo>
                      <a:pt x="3" y="39"/>
                    </a:lnTo>
                    <a:lnTo>
                      <a:pt x="21" y="0"/>
                    </a:lnTo>
                    <a:lnTo>
                      <a:pt x="9" y="95"/>
                    </a:lnTo>
                    <a:lnTo>
                      <a:pt x="21" y="228"/>
                    </a:lnTo>
                    <a:close/>
                  </a:path>
                </a:pathLst>
              </a:custGeom>
              <a:solidFill>
                <a:srgbClr val="D9D9D9"/>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413" name="Freeform 228"/>
              <p:cNvSpPr>
                <a:spLocks/>
              </p:cNvSpPr>
              <p:nvPr/>
            </p:nvSpPr>
            <p:spPr bwMode="auto">
              <a:xfrm>
                <a:off x="3136" y="1802"/>
                <a:ext cx="3" cy="4"/>
              </a:xfrm>
              <a:custGeom>
                <a:avLst/>
                <a:gdLst>
                  <a:gd name="T0" fmla="*/ 0 w 39"/>
                  <a:gd name="T1" fmla="*/ 46 h 46"/>
                  <a:gd name="T2" fmla="*/ 3 w 39"/>
                  <a:gd name="T3" fmla="*/ 13 h 46"/>
                  <a:gd name="T4" fmla="*/ 39 w 39"/>
                  <a:gd name="T5" fmla="*/ 0 h 46"/>
                  <a:gd name="T6" fmla="*/ 38 w 39"/>
                  <a:gd name="T7" fmla="*/ 37 h 46"/>
                  <a:gd name="T8" fmla="*/ 0 w 39"/>
                  <a:gd name="T9" fmla="*/ 46 h 46"/>
                  <a:gd name="T10" fmla="*/ 0 60000 65536"/>
                  <a:gd name="T11" fmla="*/ 0 60000 65536"/>
                  <a:gd name="T12" fmla="*/ 0 60000 65536"/>
                  <a:gd name="T13" fmla="*/ 0 60000 65536"/>
                  <a:gd name="T14" fmla="*/ 0 60000 65536"/>
                  <a:gd name="T15" fmla="*/ 0 w 39"/>
                  <a:gd name="T16" fmla="*/ 0 h 46"/>
                  <a:gd name="T17" fmla="*/ 39 w 39"/>
                  <a:gd name="T18" fmla="*/ 46 h 46"/>
                </a:gdLst>
                <a:ahLst/>
                <a:cxnLst>
                  <a:cxn ang="T10">
                    <a:pos x="T0" y="T1"/>
                  </a:cxn>
                  <a:cxn ang="T11">
                    <a:pos x="T2" y="T3"/>
                  </a:cxn>
                  <a:cxn ang="T12">
                    <a:pos x="T4" y="T5"/>
                  </a:cxn>
                  <a:cxn ang="T13">
                    <a:pos x="T6" y="T7"/>
                  </a:cxn>
                  <a:cxn ang="T14">
                    <a:pos x="T8" y="T9"/>
                  </a:cxn>
                </a:cxnLst>
                <a:rect l="T15" t="T16" r="T17" b="T18"/>
                <a:pathLst>
                  <a:path w="39" h="46">
                    <a:moveTo>
                      <a:pt x="0" y="46"/>
                    </a:moveTo>
                    <a:lnTo>
                      <a:pt x="3" y="13"/>
                    </a:lnTo>
                    <a:lnTo>
                      <a:pt x="39" y="0"/>
                    </a:lnTo>
                    <a:lnTo>
                      <a:pt x="38" y="37"/>
                    </a:lnTo>
                    <a:lnTo>
                      <a:pt x="0" y="46"/>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414" name="Freeform 229"/>
              <p:cNvSpPr>
                <a:spLocks/>
              </p:cNvSpPr>
              <p:nvPr/>
            </p:nvSpPr>
            <p:spPr bwMode="auto">
              <a:xfrm>
                <a:off x="3124" y="1803"/>
                <a:ext cx="6" cy="8"/>
              </a:xfrm>
              <a:custGeom>
                <a:avLst/>
                <a:gdLst>
                  <a:gd name="T0" fmla="*/ 82 w 85"/>
                  <a:gd name="T1" fmla="*/ 74 h 98"/>
                  <a:gd name="T2" fmla="*/ 0 w 85"/>
                  <a:gd name="T3" fmla="*/ 98 h 98"/>
                  <a:gd name="T4" fmla="*/ 2 w 85"/>
                  <a:gd name="T5" fmla="*/ 28 h 98"/>
                  <a:gd name="T6" fmla="*/ 85 w 85"/>
                  <a:gd name="T7" fmla="*/ 0 h 98"/>
                  <a:gd name="T8" fmla="*/ 82 w 85"/>
                  <a:gd name="T9" fmla="*/ 74 h 98"/>
                  <a:gd name="T10" fmla="*/ 0 60000 65536"/>
                  <a:gd name="T11" fmla="*/ 0 60000 65536"/>
                  <a:gd name="T12" fmla="*/ 0 60000 65536"/>
                  <a:gd name="T13" fmla="*/ 0 60000 65536"/>
                  <a:gd name="T14" fmla="*/ 0 60000 65536"/>
                  <a:gd name="T15" fmla="*/ 0 w 85"/>
                  <a:gd name="T16" fmla="*/ 0 h 98"/>
                  <a:gd name="T17" fmla="*/ 85 w 85"/>
                  <a:gd name="T18" fmla="*/ 98 h 98"/>
                </a:gdLst>
                <a:ahLst/>
                <a:cxnLst>
                  <a:cxn ang="T10">
                    <a:pos x="T0" y="T1"/>
                  </a:cxn>
                  <a:cxn ang="T11">
                    <a:pos x="T2" y="T3"/>
                  </a:cxn>
                  <a:cxn ang="T12">
                    <a:pos x="T4" y="T5"/>
                  </a:cxn>
                  <a:cxn ang="T13">
                    <a:pos x="T6" y="T7"/>
                  </a:cxn>
                  <a:cxn ang="T14">
                    <a:pos x="T8" y="T9"/>
                  </a:cxn>
                </a:cxnLst>
                <a:rect l="T15" t="T16" r="T17" b="T18"/>
                <a:pathLst>
                  <a:path w="85" h="98">
                    <a:moveTo>
                      <a:pt x="82" y="74"/>
                    </a:moveTo>
                    <a:lnTo>
                      <a:pt x="0" y="98"/>
                    </a:lnTo>
                    <a:lnTo>
                      <a:pt x="2" y="28"/>
                    </a:lnTo>
                    <a:lnTo>
                      <a:pt x="85" y="0"/>
                    </a:lnTo>
                    <a:lnTo>
                      <a:pt x="82" y="74"/>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grpSp>
        <p:sp>
          <p:nvSpPr>
            <p:cNvPr id="7200" name="Freeform 230"/>
            <p:cNvSpPr>
              <a:spLocks/>
            </p:cNvSpPr>
            <p:nvPr/>
          </p:nvSpPr>
          <p:spPr bwMode="auto">
            <a:xfrm>
              <a:off x="3125" y="1806"/>
              <a:ext cx="3" cy="3"/>
            </a:xfrm>
            <a:custGeom>
              <a:avLst/>
              <a:gdLst>
                <a:gd name="T0" fmla="*/ 37 w 38"/>
                <a:gd name="T1" fmla="*/ 29 h 37"/>
                <a:gd name="T2" fmla="*/ 0 w 38"/>
                <a:gd name="T3" fmla="*/ 37 h 37"/>
                <a:gd name="T4" fmla="*/ 4 w 38"/>
                <a:gd name="T5" fmla="*/ 11 h 37"/>
                <a:gd name="T6" fmla="*/ 38 w 38"/>
                <a:gd name="T7" fmla="*/ 0 h 37"/>
                <a:gd name="T8" fmla="*/ 37 w 38"/>
                <a:gd name="T9" fmla="*/ 29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7" y="29"/>
                  </a:moveTo>
                  <a:lnTo>
                    <a:pt x="0" y="37"/>
                  </a:lnTo>
                  <a:lnTo>
                    <a:pt x="4" y="11"/>
                  </a:lnTo>
                  <a:lnTo>
                    <a:pt x="38" y="0"/>
                  </a:lnTo>
                  <a:lnTo>
                    <a:pt x="37" y="29"/>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01" name="Freeform 231"/>
            <p:cNvSpPr>
              <a:spLocks/>
            </p:cNvSpPr>
            <p:nvPr/>
          </p:nvSpPr>
          <p:spPr bwMode="auto">
            <a:xfrm>
              <a:off x="3487" y="1806"/>
              <a:ext cx="4" cy="5"/>
            </a:xfrm>
            <a:custGeom>
              <a:avLst/>
              <a:gdLst>
                <a:gd name="T0" fmla="*/ 27 w 51"/>
                <a:gd name="T1" fmla="*/ 53 h 59"/>
                <a:gd name="T2" fmla="*/ 0 w 51"/>
                <a:gd name="T3" fmla="*/ 41 h 59"/>
                <a:gd name="T4" fmla="*/ 14 w 51"/>
                <a:gd name="T5" fmla="*/ 10 h 59"/>
                <a:gd name="T6" fmla="*/ 22 w 51"/>
                <a:gd name="T7" fmla="*/ 0 h 59"/>
                <a:gd name="T8" fmla="*/ 51 w 51"/>
                <a:gd name="T9" fmla="*/ 59 h 59"/>
                <a:gd name="T10" fmla="*/ 27 w 51"/>
                <a:gd name="T11" fmla="*/ 53 h 59"/>
                <a:gd name="T12" fmla="*/ 0 60000 65536"/>
                <a:gd name="T13" fmla="*/ 0 60000 65536"/>
                <a:gd name="T14" fmla="*/ 0 60000 65536"/>
                <a:gd name="T15" fmla="*/ 0 60000 65536"/>
                <a:gd name="T16" fmla="*/ 0 60000 65536"/>
                <a:gd name="T17" fmla="*/ 0 60000 65536"/>
                <a:gd name="T18" fmla="*/ 0 w 51"/>
                <a:gd name="T19" fmla="*/ 0 h 59"/>
                <a:gd name="T20" fmla="*/ 51 w 51"/>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51" h="59">
                  <a:moveTo>
                    <a:pt x="27" y="53"/>
                  </a:moveTo>
                  <a:lnTo>
                    <a:pt x="0" y="41"/>
                  </a:lnTo>
                  <a:lnTo>
                    <a:pt x="14" y="10"/>
                  </a:lnTo>
                  <a:lnTo>
                    <a:pt x="22" y="0"/>
                  </a:lnTo>
                  <a:lnTo>
                    <a:pt x="51" y="59"/>
                  </a:lnTo>
                  <a:lnTo>
                    <a:pt x="27" y="53"/>
                  </a:lnTo>
                  <a:close/>
                </a:path>
              </a:pathLst>
            </a:custGeom>
            <a:solidFill>
              <a:srgbClr val="FF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02" name="Freeform 232"/>
            <p:cNvSpPr>
              <a:spLocks/>
            </p:cNvSpPr>
            <p:nvPr/>
          </p:nvSpPr>
          <p:spPr bwMode="auto">
            <a:xfrm>
              <a:off x="3113" y="1807"/>
              <a:ext cx="7" cy="8"/>
            </a:xfrm>
            <a:custGeom>
              <a:avLst/>
              <a:gdLst>
                <a:gd name="T0" fmla="*/ 88 w 93"/>
                <a:gd name="T1" fmla="*/ 68 h 93"/>
                <a:gd name="T2" fmla="*/ 0 w 93"/>
                <a:gd name="T3" fmla="*/ 93 h 93"/>
                <a:gd name="T4" fmla="*/ 7 w 93"/>
                <a:gd name="T5" fmla="*/ 27 h 93"/>
                <a:gd name="T6" fmla="*/ 93 w 93"/>
                <a:gd name="T7" fmla="*/ 0 h 93"/>
                <a:gd name="T8" fmla="*/ 88 w 93"/>
                <a:gd name="T9" fmla="*/ 68 h 93"/>
                <a:gd name="T10" fmla="*/ 0 60000 65536"/>
                <a:gd name="T11" fmla="*/ 0 60000 65536"/>
                <a:gd name="T12" fmla="*/ 0 60000 65536"/>
                <a:gd name="T13" fmla="*/ 0 60000 65536"/>
                <a:gd name="T14" fmla="*/ 0 60000 65536"/>
                <a:gd name="T15" fmla="*/ 0 w 93"/>
                <a:gd name="T16" fmla="*/ 0 h 93"/>
                <a:gd name="T17" fmla="*/ 93 w 93"/>
                <a:gd name="T18" fmla="*/ 93 h 93"/>
              </a:gdLst>
              <a:ahLst/>
              <a:cxnLst>
                <a:cxn ang="T10">
                  <a:pos x="T0" y="T1"/>
                </a:cxn>
                <a:cxn ang="T11">
                  <a:pos x="T2" y="T3"/>
                </a:cxn>
                <a:cxn ang="T12">
                  <a:pos x="T4" y="T5"/>
                </a:cxn>
                <a:cxn ang="T13">
                  <a:pos x="T6" y="T7"/>
                </a:cxn>
                <a:cxn ang="T14">
                  <a:pos x="T8" y="T9"/>
                </a:cxn>
              </a:cxnLst>
              <a:rect l="T15" t="T16" r="T17" b="T18"/>
              <a:pathLst>
                <a:path w="93" h="93">
                  <a:moveTo>
                    <a:pt x="88" y="68"/>
                  </a:moveTo>
                  <a:lnTo>
                    <a:pt x="0" y="93"/>
                  </a:lnTo>
                  <a:lnTo>
                    <a:pt x="7" y="27"/>
                  </a:lnTo>
                  <a:lnTo>
                    <a:pt x="93" y="0"/>
                  </a:lnTo>
                  <a:lnTo>
                    <a:pt x="88" y="68"/>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03" name="Freeform 233"/>
            <p:cNvSpPr>
              <a:spLocks/>
            </p:cNvSpPr>
            <p:nvPr/>
          </p:nvSpPr>
          <p:spPr bwMode="auto">
            <a:xfrm>
              <a:off x="3724" y="1808"/>
              <a:ext cx="31" cy="30"/>
            </a:xfrm>
            <a:custGeom>
              <a:avLst/>
              <a:gdLst>
                <a:gd name="T0" fmla="*/ 408 w 413"/>
                <a:gd name="T1" fmla="*/ 69 h 361"/>
                <a:gd name="T2" fmla="*/ 384 w 413"/>
                <a:gd name="T3" fmla="*/ 127 h 361"/>
                <a:gd name="T4" fmla="*/ 268 w 413"/>
                <a:gd name="T5" fmla="*/ 231 h 361"/>
                <a:gd name="T6" fmla="*/ 13 w 413"/>
                <a:gd name="T7" fmla="*/ 361 h 361"/>
                <a:gd name="T8" fmla="*/ 0 w 413"/>
                <a:gd name="T9" fmla="*/ 361 h 361"/>
                <a:gd name="T10" fmla="*/ 32 w 413"/>
                <a:gd name="T11" fmla="*/ 288 h 361"/>
                <a:gd name="T12" fmla="*/ 44 w 413"/>
                <a:gd name="T13" fmla="*/ 239 h 361"/>
                <a:gd name="T14" fmla="*/ 76 w 413"/>
                <a:gd name="T15" fmla="*/ 180 h 361"/>
                <a:gd name="T16" fmla="*/ 132 w 413"/>
                <a:gd name="T17" fmla="*/ 127 h 361"/>
                <a:gd name="T18" fmla="*/ 237 w 413"/>
                <a:gd name="T19" fmla="*/ 89 h 361"/>
                <a:gd name="T20" fmla="*/ 399 w 413"/>
                <a:gd name="T21" fmla="*/ 11 h 361"/>
                <a:gd name="T22" fmla="*/ 408 w 413"/>
                <a:gd name="T23" fmla="*/ 0 h 361"/>
                <a:gd name="T24" fmla="*/ 413 w 413"/>
                <a:gd name="T25" fmla="*/ 0 h 361"/>
                <a:gd name="T26" fmla="*/ 408 w 413"/>
                <a:gd name="T27" fmla="*/ 69 h 3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3"/>
                <a:gd name="T43" fmla="*/ 0 h 361"/>
                <a:gd name="T44" fmla="*/ 413 w 413"/>
                <a:gd name="T45" fmla="*/ 361 h 3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3" h="361">
                  <a:moveTo>
                    <a:pt x="408" y="69"/>
                  </a:moveTo>
                  <a:lnTo>
                    <a:pt x="384" y="127"/>
                  </a:lnTo>
                  <a:lnTo>
                    <a:pt x="268" y="231"/>
                  </a:lnTo>
                  <a:lnTo>
                    <a:pt x="13" y="361"/>
                  </a:lnTo>
                  <a:lnTo>
                    <a:pt x="0" y="361"/>
                  </a:lnTo>
                  <a:lnTo>
                    <a:pt x="32" y="288"/>
                  </a:lnTo>
                  <a:lnTo>
                    <a:pt x="44" y="239"/>
                  </a:lnTo>
                  <a:lnTo>
                    <a:pt x="76" y="180"/>
                  </a:lnTo>
                  <a:lnTo>
                    <a:pt x="132" y="127"/>
                  </a:lnTo>
                  <a:lnTo>
                    <a:pt x="237" y="89"/>
                  </a:lnTo>
                  <a:lnTo>
                    <a:pt x="399" y="11"/>
                  </a:lnTo>
                  <a:lnTo>
                    <a:pt x="408" y="0"/>
                  </a:lnTo>
                  <a:lnTo>
                    <a:pt x="413" y="0"/>
                  </a:lnTo>
                  <a:lnTo>
                    <a:pt x="408" y="69"/>
                  </a:lnTo>
                  <a:close/>
                </a:path>
              </a:pathLst>
            </a:custGeom>
            <a:solidFill>
              <a:srgbClr val="ABABAB"/>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04" name="Freeform 234"/>
            <p:cNvSpPr>
              <a:spLocks/>
            </p:cNvSpPr>
            <p:nvPr/>
          </p:nvSpPr>
          <p:spPr bwMode="auto">
            <a:xfrm>
              <a:off x="3115" y="1810"/>
              <a:ext cx="3" cy="3"/>
            </a:xfrm>
            <a:custGeom>
              <a:avLst/>
              <a:gdLst>
                <a:gd name="T0" fmla="*/ 0 w 44"/>
                <a:gd name="T1" fmla="*/ 42 h 42"/>
                <a:gd name="T2" fmla="*/ 1 w 44"/>
                <a:gd name="T3" fmla="*/ 12 h 42"/>
                <a:gd name="T4" fmla="*/ 44 w 44"/>
                <a:gd name="T5" fmla="*/ 0 h 42"/>
                <a:gd name="T6" fmla="*/ 41 w 44"/>
                <a:gd name="T7" fmla="*/ 31 h 42"/>
                <a:gd name="T8" fmla="*/ 0 w 44"/>
                <a:gd name="T9" fmla="*/ 42 h 42"/>
                <a:gd name="T10" fmla="*/ 0 60000 65536"/>
                <a:gd name="T11" fmla="*/ 0 60000 65536"/>
                <a:gd name="T12" fmla="*/ 0 60000 65536"/>
                <a:gd name="T13" fmla="*/ 0 60000 65536"/>
                <a:gd name="T14" fmla="*/ 0 60000 65536"/>
                <a:gd name="T15" fmla="*/ 0 w 44"/>
                <a:gd name="T16" fmla="*/ 0 h 42"/>
                <a:gd name="T17" fmla="*/ 44 w 44"/>
                <a:gd name="T18" fmla="*/ 42 h 42"/>
              </a:gdLst>
              <a:ahLst/>
              <a:cxnLst>
                <a:cxn ang="T10">
                  <a:pos x="T0" y="T1"/>
                </a:cxn>
                <a:cxn ang="T11">
                  <a:pos x="T2" y="T3"/>
                </a:cxn>
                <a:cxn ang="T12">
                  <a:pos x="T4" y="T5"/>
                </a:cxn>
                <a:cxn ang="T13">
                  <a:pos x="T6" y="T7"/>
                </a:cxn>
                <a:cxn ang="T14">
                  <a:pos x="T8" y="T9"/>
                </a:cxn>
              </a:cxnLst>
              <a:rect l="T15" t="T16" r="T17" b="T18"/>
              <a:pathLst>
                <a:path w="44" h="42">
                  <a:moveTo>
                    <a:pt x="0" y="42"/>
                  </a:moveTo>
                  <a:lnTo>
                    <a:pt x="1" y="12"/>
                  </a:lnTo>
                  <a:lnTo>
                    <a:pt x="44" y="0"/>
                  </a:lnTo>
                  <a:lnTo>
                    <a:pt x="41" y="31"/>
                  </a:lnTo>
                  <a:lnTo>
                    <a:pt x="0" y="42"/>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05" name="Freeform 235"/>
            <p:cNvSpPr>
              <a:spLocks/>
            </p:cNvSpPr>
            <p:nvPr/>
          </p:nvSpPr>
          <p:spPr bwMode="auto">
            <a:xfrm>
              <a:off x="3101" y="1811"/>
              <a:ext cx="7" cy="9"/>
            </a:xfrm>
            <a:custGeom>
              <a:avLst/>
              <a:gdLst>
                <a:gd name="T0" fmla="*/ 85 w 94"/>
                <a:gd name="T1" fmla="*/ 70 h 97"/>
                <a:gd name="T2" fmla="*/ 0 w 94"/>
                <a:gd name="T3" fmla="*/ 97 h 97"/>
                <a:gd name="T4" fmla="*/ 5 w 94"/>
                <a:gd name="T5" fmla="*/ 25 h 97"/>
                <a:gd name="T6" fmla="*/ 94 w 94"/>
                <a:gd name="T7" fmla="*/ 0 h 97"/>
                <a:gd name="T8" fmla="*/ 85 w 94"/>
                <a:gd name="T9" fmla="*/ 70 h 97"/>
                <a:gd name="T10" fmla="*/ 0 60000 65536"/>
                <a:gd name="T11" fmla="*/ 0 60000 65536"/>
                <a:gd name="T12" fmla="*/ 0 60000 65536"/>
                <a:gd name="T13" fmla="*/ 0 60000 65536"/>
                <a:gd name="T14" fmla="*/ 0 60000 65536"/>
                <a:gd name="T15" fmla="*/ 0 w 94"/>
                <a:gd name="T16" fmla="*/ 0 h 97"/>
                <a:gd name="T17" fmla="*/ 94 w 94"/>
                <a:gd name="T18" fmla="*/ 97 h 97"/>
              </a:gdLst>
              <a:ahLst/>
              <a:cxnLst>
                <a:cxn ang="T10">
                  <a:pos x="T0" y="T1"/>
                </a:cxn>
                <a:cxn ang="T11">
                  <a:pos x="T2" y="T3"/>
                </a:cxn>
                <a:cxn ang="T12">
                  <a:pos x="T4" y="T5"/>
                </a:cxn>
                <a:cxn ang="T13">
                  <a:pos x="T6" y="T7"/>
                </a:cxn>
                <a:cxn ang="T14">
                  <a:pos x="T8" y="T9"/>
                </a:cxn>
              </a:cxnLst>
              <a:rect l="T15" t="T16" r="T17" b="T18"/>
              <a:pathLst>
                <a:path w="94" h="97">
                  <a:moveTo>
                    <a:pt x="85" y="70"/>
                  </a:moveTo>
                  <a:lnTo>
                    <a:pt x="0" y="97"/>
                  </a:lnTo>
                  <a:lnTo>
                    <a:pt x="5" y="25"/>
                  </a:lnTo>
                  <a:lnTo>
                    <a:pt x="94" y="0"/>
                  </a:lnTo>
                  <a:lnTo>
                    <a:pt x="85" y="70"/>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06" name="Freeform 236"/>
            <p:cNvSpPr>
              <a:spLocks/>
            </p:cNvSpPr>
            <p:nvPr/>
          </p:nvSpPr>
          <p:spPr bwMode="auto">
            <a:xfrm>
              <a:off x="3716" y="1814"/>
              <a:ext cx="1" cy="2"/>
            </a:xfrm>
            <a:custGeom>
              <a:avLst/>
              <a:gdLst>
                <a:gd name="T0" fmla="*/ 0 w 17"/>
                <a:gd name="T1" fmla="*/ 25 h 25"/>
                <a:gd name="T2" fmla="*/ 0 w 17"/>
                <a:gd name="T3" fmla="*/ 2 h 25"/>
                <a:gd name="T4" fmla="*/ 4 w 17"/>
                <a:gd name="T5" fmla="*/ 0 h 25"/>
                <a:gd name="T6" fmla="*/ 17 w 17"/>
                <a:gd name="T7" fmla="*/ 25 h 25"/>
                <a:gd name="T8" fmla="*/ 0 w 17"/>
                <a:gd name="T9" fmla="*/ 25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0" y="25"/>
                  </a:moveTo>
                  <a:lnTo>
                    <a:pt x="0" y="2"/>
                  </a:lnTo>
                  <a:lnTo>
                    <a:pt x="4" y="0"/>
                  </a:lnTo>
                  <a:lnTo>
                    <a:pt x="17" y="25"/>
                  </a:lnTo>
                  <a:lnTo>
                    <a:pt x="0" y="25"/>
                  </a:lnTo>
                  <a:close/>
                </a:path>
              </a:pathLst>
            </a:custGeom>
            <a:solidFill>
              <a:srgbClr val="FF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07" name="Freeform 237"/>
            <p:cNvSpPr>
              <a:spLocks/>
            </p:cNvSpPr>
            <p:nvPr/>
          </p:nvSpPr>
          <p:spPr bwMode="auto">
            <a:xfrm>
              <a:off x="3102" y="1814"/>
              <a:ext cx="4" cy="3"/>
            </a:xfrm>
            <a:custGeom>
              <a:avLst/>
              <a:gdLst>
                <a:gd name="T0" fmla="*/ 45 w 52"/>
                <a:gd name="T1" fmla="*/ 35 h 47"/>
                <a:gd name="T2" fmla="*/ 0 w 52"/>
                <a:gd name="T3" fmla="*/ 47 h 47"/>
                <a:gd name="T4" fmla="*/ 4 w 52"/>
                <a:gd name="T5" fmla="*/ 13 h 47"/>
                <a:gd name="T6" fmla="*/ 52 w 52"/>
                <a:gd name="T7" fmla="*/ 0 h 47"/>
                <a:gd name="T8" fmla="*/ 45 w 52"/>
                <a:gd name="T9" fmla="*/ 35 h 47"/>
                <a:gd name="T10" fmla="*/ 0 60000 65536"/>
                <a:gd name="T11" fmla="*/ 0 60000 65536"/>
                <a:gd name="T12" fmla="*/ 0 60000 65536"/>
                <a:gd name="T13" fmla="*/ 0 60000 65536"/>
                <a:gd name="T14" fmla="*/ 0 60000 65536"/>
                <a:gd name="T15" fmla="*/ 0 w 52"/>
                <a:gd name="T16" fmla="*/ 0 h 47"/>
                <a:gd name="T17" fmla="*/ 52 w 52"/>
                <a:gd name="T18" fmla="*/ 47 h 47"/>
              </a:gdLst>
              <a:ahLst/>
              <a:cxnLst>
                <a:cxn ang="T10">
                  <a:pos x="T0" y="T1"/>
                </a:cxn>
                <a:cxn ang="T11">
                  <a:pos x="T2" y="T3"/>
                </a:cxn>
                <a:cxn ang="T12">
                  <a:pos x="T4" y="T5"/>
                </a:cxn>
                <a:cxn ang="T13">
                  <a:pos x="T6" y="T7"/>
                </a:cxn>
                <a:cxn ang="T14">
                  <a:pos x="T8" y="T9"/>
                </a:cxn>
              </a:cxnLst>
              <a:rect l="T15" t="T16" r="T17" b="T18"/>
              <a:pathLst>
                <a:path w="52" h="47">
                  <a:moveTo>
                    <a:pt x="45" y="35"/>
                  </a:moveTo>
                  <a:lnTo>
                    <a:pt x="0" y="47"/>
                  </a:lnTo>
                  <a:lnTo>
                    <a:pt x="4" y="13"/>
                  </a:lnTo>
                  <a:lnTo>
                    <a:pt x="52" y="0"/>
                  </a:lnTo>
                  <a:lnTo>
                    <a:pt x="45" y="35"/>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08" name="Freeform 238"/>
            <p:cNvSpPr>
              <a:spLocks/>
            </p:cNvSpPr>
            <p:nvPr/>
          </p:nvSpPr>
          <p:spPr bwMode="auto">
            <a:xfrm>
              <a:off x="3090" y="1815"/>
              <a:ext cx="6" cy="7"/>
            </a:xfrm>
            <a:custGeom>
              <a:avLst/>
              <a:gdLst>
                <a:gd name="T0" fmla="*/ 70 w 76"/>
                <a:gd name="T1" fmla="*/ 72 h 86"/>
                <a:gd name="T2" fmla="*/ 0 w 76"/>
                <a:gd name="T3" fmla="*/ 86 h 86"/>
                <a:gd name="T4" fmla="*/ 7 w 76"/>
                <a:gd name="T5" fmla="*/ 22 h 86"/>
                <a:gd name="T6" fmla="*/ 76 w 76"/>
                <a:gd name="T7" fmla="*/ 0 h 86"/>
                <a:gd name="T8" fmla="*/ 70 w 76"/>
                <a:gd name="T9" fmla="*/ 72 h 86"/>
                <a:gd name="T10" fmla="*/ 0 60000 65536"/>
                <a:gd name="T11" fmla="*/ 0 60000 65536"/>
                <a:gd name="T12" fmla="*/ 0 60000 65536"/>
                <a:gd name="T13" fmla="*/ 0 60000 65536"/>
                <a:gd name="T14" fmla="*/ 0 60000 65536"/>
                <a:gd name="T15" fmla="*/ 0 w 76"/>
                <a:gd name="T16" fmla="*/ 0 h 86"/>
                <a:gd name="T17" fmla="*/ 76 w 76"/>
                <a:gd name="T18" fmla="*/ 86 h 86"/>
              </a:gdLst>
              <a:ahLst/>
              <a:cxnLst>
                <a:cxn ang="T10">
                  <a:pos x="T0" y="T1"/>
                </a:cxn>
                <a:cxn ang="T11">
                  <a:pos x="T2" y="T3"/>
                </a:cxn>
                <a:cxn ang="T12">
                  <a:pos x="T4" y="T5"/>
                </a:cxn>
                <a:cxn ang="T13">
                  <a:pos x="T6" y="T7"/>
                </a:cxn>
                <a:cxn ang="T14">
                  <a:pos x="T8" y="T9"/>
                </a:cxn>
              </a:cxnLst>
              <a:rect l="T15" t="T16" r="T17" b="T18"/>
              <a:pathLst>
                <a:path w="76" h="86">
                  <a:moveTo>
                    <a:pt x="70" y="72"/>
                  </a:moveTo>
                  <a:lnTo>
                    <a:pt x="0" y="86"/>
                  </a:lnTo>
                  <a:lnTo>
                    <a:pt x="7" y="22"/>
                  </a:lnTo>
                  <a:lnTo>
                    <a:pt x="76" y="0"/>
                  </a:lnTo>
                  <a:lnTo>
                    <a:pt x="70" y="72"/>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09" name="Freeform 239"/>
            <p:cNvSpPr>
              <a:spLocks/>
            </p:cNvSpPr>
            <p:nvPr/>
          </p:nvSpPr>
          <p:spPr bwMode="auto">
            <a:xfrm>
              <a:off x="3092" y="1817"/>
              <a:ext cx="3" cy="4"/>
            </a:xfrm>
            <a:custGeom>
              <a:avLst/>
              <a:gdLst>
                <a:gd name="T0" fmla="*/ 31 w 34"/>
                <a:gd name="T1" fmla="*/ 34 h 41"/>
                <a:gd name="T2" fmla="*/ 0 w 34"/>
                <a:gd name="T3" fmla="*/ 41 h 41"/>
                <a:gd name="T4" fmla="*/ 3 w 34"/>
                <a:gd name="T5" fmla="*/ 7 h 41"/>
                <a:gd name="T6" fmla="*/ 34 w 34"/>
                <a:gd name="T7" fmla="*/ 0 h 41"/>
                <a:gd name="T8" fmla="*/ 31 w 34"/>
                <a:gd name="T9" fmla="*/ 34 h 41"/>
                <a:gd name="T10" fmla="*/ 0 60000 65536"/>
                <a:gd name="T11" fmla="*/ 0 60000 65536"/>
                <a:gd name="T12" fmla="*/ 0 60000 65536"/>
                <a:gd name="T13" fmla="*/ 0 60000 65536"/>
                <a:gd name="T14" fmla="*/ 0 60000 65536"/>
                <a:gd name="T15" fmla="*/ 0 w 34"/>
                <a:gd name="T16" fmla="*/ 0 h 41"/>
                <a:gd name="T17" fmla="*/ 34 w 34"/>
                <a:gd name="T18" fmla="*/ 41 h 41"/>
              </a:gdLst>
              <a:ahLst/>
              <a:cxnLst>
                <a:cxn ang="T10">
                  <a:pos x="T0" y="T1"/>
                </a:cxn>
                <a:cxn ang="T11">
                  <a:pos x="T2" y="T3"/>
                </a:cxn>
                <a:cxn ang="T12">
                  <a:pos x="T4" y="T5"/>
                </a:cxn>
                <a:cxn ang="T13">
                  <a:pos x="T6" y="T7"/>
                </a:cxn>
                <a:cxn ang="T14">
                  <a:pos x="T8" y="T9"/>
                </a:cxn>
              </a:cxnLst>
              <a:rect l="T15" t="T16" r="T17" b="T18"/>
              <a:pathLst>
                <a:path w="34" h="41">
                  <a:moveTo>
                    <a:pt x="31" y="34"/>
                  </a:moveTo>
                  <a:lnTo>
                    <a:pt x="0" y="41"/>
                  </a:lnTo>
                  <a:lnTo>
                    <a:pt x="3" y="7"/>
                  </a:lnTo>
                  <a:lnTo>
                    <a:pt x="34" y="0"/>
                  </a:lnTo>
                  <a:lnTo>
                    <a:pt x="31" y="34"/>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10" name="Freeform 240"/>
            <p:cNvSpPr>
              <a:spLocks/>
            </p:cNvSpPr>
            <p:nvPr/>
          </p:nvSpPr>
          <p:spPr bwMode="auto">
            <a:xfrm>
              <a:off x="3080" y="1818"/>
              <a:ext cx="6" cy="6"/>
            </a:xfrm>
            <a:custGeom>
              <a:avLst/>
              <a:gdLst>
                <a:gd name="T0" fmla="*/ 71 w 76"/>
                <a:gd name="T1" fmla="*/ 61 h 73"/>
                <a:gd name="T2" fmla="*/ 0 w 76"/>
                <a:gd name="T3" fmla="*/ 73 h 73"/>
                <a:gd name="T4" fmla="*/ 2 w 76"/>
                <a:gd name="T5" fmla="*/ 18 h 73"/>
                <a:gd name="T6" fmla="*/ 76 w 76"/>
                <a:gd name="T7" fmla="*/ 0 h 73"/>
                <a:gd name="T8" fmla="*/ 71 w 76"/>
                <a:gd name="T9" fmla="*/ 61 h 73"/>
                <a:gd name="T10" fmla="*/ 0 60000 65536"/>
                <a:gd name="T11" fmla="*/ 0 60000 65536"/>
                <a:gd name="T12" fmla="*/ 0 60000 65536"/>
                <a:gd name="T13" fmla="*/ 0 60000 65536"/>
                <a:gd name="T14" fmla="*/ 0 60000 65536"/>
                <a:gd name="T15" fmla="*/ 0 w 76"/>
                <a:gd name="T16" fmla="*/ 0 h 73"/>
                <a:gd name="T17" fmla="*/ 76 w 76"/>
                <a:gd name="T18" fmla="*/ 73 h 73"/>
              </a:gdLst>
              <a:ahLst/>
              <a:cxnLst>
                <a:cxn ang="T10">
                  <a:pos x="T0" y="T1"/>
                </a:cxn>
                <a:cxn ang="T11">
                  <a:pos x="T2" y="T3"/>
                </a:cxn>
                <a:cxn ang="T12">
                  <a:pos x="T4" y="T5"/>
                </a:cxn>
                <a:cxn ang="T13">
                  <a:pos x="T6" y="T7"/>
                </a:cxn>
                <a:cxn ang="T14">
                  <a:pos x="T8" y="T9"/>
                </a:cxn>
              </a:cxnLst>
              <a:rect l="T15" t="T16" r="T17" b="T18"/>
              <a:pathLst>
                <a:path w="76" h="73">
                  <a:moveTo>
                    <a:pt x="71" y="61"/>
                  </a:moveTo>
                  <a:lnTo>
                    <a:pt x="0" y="73"/>
                  </a:lnTo>
                  <a:lnTo>
                    <a:pt x="2" y="18"/>
                  </a:lnTo>
                  <a:lnTo>
                    <a:pt x="76" y="0"/>
                  </a:lnTo>
                  <a:lnTo>
                    <a:pt x="71" y="61"/>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11" name="Freeform 241"/>
            <p:cNvSpPr>
              <a:spLocks/>
            </p:cNvSpPr>
            <p:nvPr/>
          </p:nvSpPr>
          <p:spPr bwMode="auto">
            <a:xfrm>
              <a:off x="3071" y="1821"/>
              <a:ext cx="5" cy="5"/>
            </a:xfrm>
            <a:custGeom>
              <a:avLst/>
              <a:gdLst>
                <a:gd name="T0" fmla="*/ 66 w 67"/>
                <a:gd name="T1" fmla="*/ 52 h 70"/>
                <a:gd name="T2" fmla="*/ 0 w 67"/>
                <a:gd name="T3" fmla="*/ 70 h 70"/>
                <a:gd name="T4" fmla="*/ 0 w 67"/>
                <a:gd name="T5" fmla="*/ 15 h 70"/>
                <a:gd name="T6" fmla="*/ 67 w 67"/>
                <a:gd name="T7" fmla="*/ 0 h 70"/>
                <a:gd name="T8" fmla="*/ 66 w 67"/>
                <a:gd name="T9" fmla="*/ 52 h 70"/>
                <a:gd name="T10" fmla="*/ 0 60000 65536"/>
                <a:gd name="T11" fmla="*/ 0 60000 65536"/>
                <a:gd name="T12" fmla="*/ 0 60000 65536"/>
                <a:gd name="T13" fmla="*/ 0 60000 65536"/>
                <a:gd name="T14" fmla="*/ 0 60000 65536"/>
                <a:gd name="T15" fmla="*/ 0 w 67"/>
                <a:gd name="T16" fmla="*/ 0 h 70"/>
                <a:gd name="T17" fmla="*/ 67 w 67"/>
                <a:gd name="T18" fmla="*/ 70 h 70"/>
              </a:gdLst>
              <a:ahLst/>
              <a:cxnLst>
                <a:cxn ang="T10">
                  <a:pos x="T0" y="T1"/>
                </a:cxn>
                <a:cxn ang="T11">
                  <a:pos x="T2" y="T3"/>
                </a:cxn>
                <a:cxn ang="T12">
                  <a:pos x="T4" y="T5"/>
                </a:cxn>
                <a:cxn ang="T13">
                  <a:pos x="T6" y="T7"/>
                </a:cxn>
                <a:cxn ang="T14">
                  <a:pos x="T8" y="T9"/>
                </a:cxn>
              </a:cxnLst>
              <a:rect l="T15" t="T16" r="T17" b="T18"/>
              <a:pathLst>
                <a:path w="67" h="70">
                  <a:moveTo>
                    <a:pt x="66" y="52"/>
                  </a:moveTo>
                  <a:lnTo>
                    <a:pt x="0" y="70"/>
                  </a:lnTo>
                  <a:lnTo>
                    <a:pt x="0" y="15"/>
                  </a:lnTo>
                  <a:lnTo>
                    <a:pt x="67" y="0"/>
                  </a:lnTo>
                  <a:lnTo>
                    <a:pt x="66" y="52"/>
                  </a:lnTo>
                  <a:close/>
                </a:path>
              </a:pathLst>
            </a:custGeom>
            <a:solidFill>
              <a:srgbClr val="000000"/>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12" name="Freeform 242"/>
            <p:cNvSpPr>
              <a:spLocks/>
            </p:cNvSpPr>
            <p:nvPr/>
          </p:nvSpPr>
          <p:spPr bwMode="auto">
            <a:xfrm>
              <a:off x="3081" y="1820"/>
              <a:ext cx="3" cy="3"/>
            </a:xfrm>
            <a:custGeom>
              <a:avLst/>
              <a:gdLst>
                <a:gd name="T0" fmla="*/ 28 w 31"/>
                <a:gd name="T1" fmla="*/ 27 h 32"/>
                <a:gd name="T2" fmla="*/ 0 w 31"/>
                <a:gd name="T3" fmla="*/ 32 h 32"/>
                <a:gd name="T4" fmla="*/ 0 w 31"/>
                <a:gd name="T5" fmla="*/ 6 h 32"/>
                <a:gd name="T6" fmla="*/ 31 w 31"/>
                <a:gd name="T7" fmla="*/ 0 h 32"/>
                <a:gd name="T8" fmla="*/ 28 w 31"/>
                <a:gd name="T9" fmla="*/ 27 h 32"/>
                <a:gd name="T10" fmla="*/ 0 60000 65536"/>
                <a:gd name="T11" fmla="*/ 0 60000 65536"/>
                <a:gd name="T12" fmla="*/ 0 60000 65536"/>
                <a:gd name="T13" fmla="*/ 0 60000 65536"/>
                <a:gd name="T14" fmla="*/ 0 60000 65536"/>
                <a:gd name="T15" fmla="*/ 0 w 31"/>
                <a:gd name="T16" fmla="*/ 0 h 32"/>
                <a:gd name="T17" fmla="*/ 31 w 31"/>
                <a:gd name="T18" fmla="*/ 32 h 32"/>
              </a:gdLst>
              <a:ahLst/>
              <a:cxnLst>
                <a:cxn ang="T10">
                  <a:pos x="T0" y="T1"/>
                </a:cxn>
                <a:cxn ang="T11">
                  <a:pos x="T2" y="T3"/>
                </a:cxn>
                <a:cxn ang="T12">
                  <a:pos x="T4" y="T5"/>
                </a:cxn>
                <a:cxn ang="T13">
                  <a:pos x="T6" y="T7"/>
                </a:cxn>
                <a:cxn ang="T14">
                  <a:pos x="T8" y="T9"/>
                </a:cxn>
              </a:cxnLst>
              <a:rect l="T15" t="T16" r="T17" b="T18"/>
              <a:pathLst>
                <a:path w="31" h="32">
                  <a:moveTo>
                    <a:pt x="28" y="27"/>
                  </a:moveTo>
                  <a:lnTo>
                    <a:pt x="0" y="32"/>
                  </a:lnTo>
                  <a:lnTo>
                    <a:pt x="0" y="6"/>
                  </a:lnTo>
                  <a:lnTo>
                    <a:pt x="31" y="0"/>
                  </a:lnTo>
                  <a:lnTo>
                    <a:pt x="28" y="27"/>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13" name="Freeform 243"/>
            <p:cNvSpPr>
              <a:spLocks/>
            </p:cNvSpPr>
            <p:nvPr/>
          </p:nvSpPr>
          <p:spPr bwMode="auto">
            <a:xfrm>
              <a:off x="3072" y="1822"/>
              <a:ext cx="3" cy="3"/>
            </a:xfrm>
            <a:custGeom>
              <a:avLst/>
              <a:gdLst>
                <a:gd name="T0" fmla="*/ 29 w 33"/>
                <a:gd name="T1" fmla="*/ 28 h 33"/>
                <a:gd name="T2" fmla="*/ 0 w 33"/>
                <a:gd name="T3" fmla="*/ 33 h 33"/>
                <a:gd name="T4" fmla="*/ 0 w 33"/>
                <a:gd name="T5" fmla="*/ 8 h 33"/>
                <a:gd name="T6" fmla="*/ 33 w 33"/>
                <a:gd name="T7" fmla="*/ 0 h 33"/>
                <a:gd name="T8" fmla="*/ 29 w 33"/>
                <a:gd name="T9" fmla="*/ 28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29" y="28"/>
                  </a:moveTo>
                  <a:lnTo>
                    <a:pt x="0" y="33"/>
                  </a:lnTo>
                  <a:lnTo>
                    <a:pt x="0" y="8"/>
                  </a:lnTo>
                  <a:lnTo>
                    <a:pt x="33" y="0"/>
                  </a:lnTo>
                  <a:lnTo>
                    <a:pt x="29" y="28"/>
                  </a:lnTo>
                  <a:close/>
                </a:path>
              </a:pathLst>
            </a:custGeom>
            <a:solidFill>
              <a:srgbClr val="C2FFFF"/>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sp>
          <p:nvSpPr>
            <p:cNvPr id="7214" name="Freeform 244"/>
            <p:cNvSpPr>
              <a:spLocks/>
            </p:cNvSpPr>
            <p:nvPr/>
          </p:nvSpPr>
          <p:spPr bwMode="auto">
            <a:xfrm>
              <a:off x="3022" y="1824"/>
              <a:ext cx="5" cy="7"/>
            </a:xfrm>
            <a:custGeom>
              <a:avLst/>
              <a:gdLst>
                <a:gd name="T0" fmla="*/ 71 w 71"/>
                <a:gd name="T1" fmla="*/ 8 h 87"/>
                <a:gd name="T2" fmla="*/ 71 w 71"/>
                <a:gd name="T3" fmla="*/ 19 h 87"/>
                <a:gd name="T4" fmla="*/ 0 w 71"/>
                <a:gd name="T5" fmla="*/ 87 h 87"/>
                <a:gd name="T6" fmla="*/ 9 w 71"/>
                <a:gd name="T7" fmla="*/ 41 h 87"/>
                <a:gd name="T8" fmla="*/ 42 w 71"/>
                <a:gd name="T9" fmla="*/ 0 h 87"/>
                <a:gd name="T10" fmla="*/ 67 w 71"/>
                <a:gd name="T11" fmla="*/ 3 h 87"/>
                <a:gd name="T12" fmla="*/ 71 w 71"/>
                <a:gd name="T13" fmla="*/ 8 h 87"/>
                <a:gd name="T14" fmla="*/ 0 60000 65536"/>
                <a:gd name="T15" fmla="*/ 0 60000 65536"/>
                <a:gd name="T16" fmla="*/ 0 60000 65536"/>
                <a:gd name="T17" fmla="*/ 0 60000 65536"/>
                <a:gd name="T18" fmla="*/ 0 60000 65536"/>
                <a:gd name="T19" fmla="*/ 0 60000 65536"/>
                <a:gd name="T20" fmla="*/ 0 60000 65536"/>
                <a:gd name="T21" fmla="*/ 0 w 71"/>
                <a:gd name="T22" fmla="*/ 0 h 87"/>
                <a:gd name="T23" fmla="*/ 71 w 71"/>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87">
                  <a:moveTo>
                    <a:pt x="71" y="8"/>
                  </a:moveTo>
                  <a:lnTo>
                    <a:pt x="71" y="19"/>
                  </a:lnTo>
                  <a:lnTo>
                    <a:pt x="0" y="87"/>
                  </a:lnTo>
                  <a:lnTo>
                    <a:pt x="9" y="41"/>
                  </a:lnTo>
                  <a:lnTo>
                    <a:pt x="42" y="0"/>
                  </a:lnTo>
                  <a:lnTo>
                    <a:pt x="67" y="3"/>
                  </a:lnTo>
                  <a:lnTo>
                    <a:pt x="71" y="8"/>
                  </a:lnTo>
                  <a:close/>
                </a:path>
              </a:pathLst>
            </a:custGeom>
            <a:solidFill>
              <a:srgbClr val="D9D9D9"/>
            </a:solidFill>
            <a:ln w="0">
              <a:solidFill>
                <a:srgbClr val="000000"/>
              </a:solidFill>
              <a:round/>
              <a:headEnd/>
              <a:tailEnd/>
            </a:ln>
          </p:spPr>
          <p:txBody>
            <a:bodyPr/>
            <a:lstStyle/>
            <a:p>
              <a:pPr eaLnBrk="0" fontAlgn="base" hangingPunct="0">
                <a:lnSpc>
                  <a:spcPct val="80000"/>
                </a:lnSpc>
                <a:spcBef>
                  <a:spcPct val="0"/>
                </a:spcBef>
                <a:spcAft>
                  <a:spcPct val="0"/>
                </a:spcAft>
              </a:pPr>
              <a:endParaRPr lang="en-US" sz="2240" b="1">
                <a:solidFill>
                  <a:srgbClr val="000000"/>
                </a:solidFill>
              </a:endParaRPr>
            </a:p>
          </p:txBody>
        </p:sp>
      </p:grpSp>
      <p:pic>
        <p:nvPicPr>
          <p:cNvPr id="7194" name="Picture 245"/>
          <p:cNvPicPr>
            <a:picLocks noChangeArrowheads="1"/>
          </p:cNvPicPr>
          <p:nvPr/>
        </p:nvPicPr>
        <p:blipFill>
          <a:blip r:embed="rId6" cstate="print"/>
          <a:srcRect/>
          <a:stretch>
            <a:fillRect/>
          </a:stretch>
        </p:blipFill>
        <p:spPr bwMode="auto">
          <a:xfrm>
            <a:off x="3671531" y="3257026"/>
            <a:ext cx="2160091" cy="1011599"/>
          </a:xfrm>
          <a:prstGeom prst="rect">
            <a:avLst/>
          </a:prstGeom>
          <a:noFill/>
          <a:ln w="9525">
            <a:noFill/>
            <a:miter lim="800000"/>
            <a:headEnd/>
            <a:tailEnd/>
          </a:ln>
        </p:spPr>
      </p:pic>
      <p:pic>
        <p:nvPicPr>
          <p:cNvPr id="7195" name="Picture 246"/>
          <p:cNvPicPr>
            <a:picLocks noChangeArrowheads="1"/>
          </p:cNvPicPr>
          <p:nvPr/>
        </p:nvPicPr>
        <p:blipFill>
          <a:blip r:embed="rId7" cstate="print"/>
          <a:srcRect/>
          <a:stretch>
            <a:fillRect/>
          </a:stretch>
        </p:blipFill>
        <p:spPr bwMode="auto">
          <a:xfrm>
            <a:off x="3504414" y="2430325"/>
            <a:ext cx="1815187" cy="560023"/>
          </a:xfrm>
          <a:prstGeom prst="rect">
            <a:avLst/>
          </a:prstGeom>
          <a:noFill/>
          <a:ln w="9525">
            <a:noFill/>
            <a:miter lim="800000"/>
            <a:headEnd/>
            <a:tailEnd/>
          </a:ln>
        </p:spPr>
      </p:pic>
      <p:pic>
        <p:nvPicPr>
          <p:cNvPr id="7196" name="Picture 247"/>
          <p:cNvPicPr>
            <a:picLocks noChangeArrowheads="1"/>
          </p:cNvPicPr>
          <p:nvPr/>
        </p:nvPicPr>
        <p:blipFill>
          <a:blip r:embed="rId8" cstate="print"/>
          <a:srcRect/>
          <a:stretch>
            <a:fillRect/>
          </a:stretch>
        </p:blipFill>
        <p:spPr bwMode="auto">
          <a:xfrm>
            <a:off x="3611084" y="5495388"/>
            <a:ext cx="952929" cy="752032"/>
          </a:xfrm>
          <a:prstGeom prst="rect">
            <a:avLst/>
          </a:prstGeom>
          <a:noFill/>
          <a:ln w="9525">
            <a:noFill/>
            <a:miter lim="800000"/>
            <a:headEnd/>
            <a:tailEnd/>
          </a:ln>
        </p:spPr>
      </p:pic>
      <p:sp>
        <p:nvSpPr>
          <p:cNvPr id="391417" name="Rectangle 249"/>
          <p:cNvSpPr>
            <a:spLocks noGrp="1" noChangeArrowheads="1"/>
          </p:cNvSpPr>
          <p:nvPr>
            <p:ph type="title"/>
          </p:nvPr>
        </p:nvSpPr>
        <p:spPr>
          <a:xfrm>
            <a:off x="1472327" y="204454"/>
            <a:ext cx="7296309" cy="819590"/>
          </a:xfrm>
        </p:spPr>
        <p:txBody>
          <a:bodyPr/>
          <a:lstStyle/>
          <a:p>
            <a:pPr>
              <a:defRPr/>
            </a:pPr>
            <a:r>
              <a:rPr lang="en-US" sz="4928" i="0" dirty="0">
                <a:solidFill>
                  <a:srgbClr val="0000FF"/>
                </a:solidFill>
              </a:rPr>
              <a:t>DTS Travel Authorization</a:t>
            </a:r>
          </a:p>
        </p:txBody>
      </p:sp>
      <p:sp>
        <p:nvSpPr>
          <p:cNvPr id="7198" name="Text Box 250"/>
          <p:cNvSpPr txBox="1">
            <a:spLocks noChangeArrowheads="1"/>
          </p:cNvSpPr>
          <p:nvPr/>
        </p:nvSpPr>
        <p:spPr bwMode="auto">
          <a:xfrm>
            <a:off x="2131911" y="0"/>
            <a:ext cx="6048256" cy="340478"/>
          </a:xfrm>
          <a:prstGeom prst="rect">
            <a:avLst/>
          </a:prstGeom>
          <a:noFill/>
          <a:ln w="9525">
            <a:noFill/>
            <a:miter lim="800000"/>
            <a:headEnd/>
            <a:tailEnd/>
          </a:ln>
        </p:spPr>
        <p:txBody>
          <a:bodyPr>
            <a:spAutoFit/>
          </a:bodyPr>
          <a:lstStyle/>
          <a:p>
            <a:pPr eaLnBrk="0" fontAlgn="base" hangingPunct="0">
              <a:lnSpc>
                <a:spcPct val="80000"/>
              </a:lnSpc>
              <a:spcBef>
                <a:spcPct val="0"/>
              </a:spcBef>
              <a:spcAft>
                <a:spcPct val="0"/>
              </a:spcAft>
            </a:pPr>
            <a:r>
              <a:rPr lang="en-US" b="1" i="1">
                <a:solidFill>
                  <a:srgbClr val="000000"/>
                </a:solidFill>
              </a:rPr>
              <a:t>*Example of DTS process to </a:t>
            </a:r>
            <a:r>
              <a:rPr lang="en-US" b="1" i="1" u="sng">
                <a:solidFill>
                  <a:srgbClr val="000000"/>
                </a:solidFill>
              </a:rPr>
              <a:t>create orders and travel.</a:t>
            </a:r>
          </a:p>
        </p:txBody>
      </p:sp>
    </p:spTree>
    <p:extLst>
      <p:ext uri="{BB962C8B-B14F-4D97-AF65-F5344CB8AC3E}">
        <p14:creationId xmlns:p14="http://schemas.microsoft.com/office/powerpoint/2010/main" val="3321012826"/>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1024037" rtl="0" eaLnBrk="1" fontAlgn="auto" latinLnBrk="0" hangingPunct="1">
              <a:lnSpc>
                <a:spcPct val="100000"/>
              </a:lnSpc>
              <a:spcBef>
                <a:spcPts val="0"/>
              </a:spcBef>
              <a:spcAft>
                <a:spcPts val="0"/>
              </a:spcAft>
              <a:buClrTx/>
              <a:buSzTx/>
              <a:buFontTx/>
              <a:buNone/>
              <a:tabLst/>
              <a:defRPr/>
            </a:pPr>
            <a:fld id="{886BB73A-582F-4420-9A14-CB10A2B2E5E8}" type="slidenum">
              <a:rPr kumimoji="0" lang="en-US" sz="1344" b="1" i="1" u="none" strike="noStrike" kern="1200" cap="none" spc="0" normalizeH="0" baseline="0" noProof="0" smtClean="0">
                <a:ln>
                  <a:noFill/>
                </a:ln>
                <a:solidFill>
                  <a:srgbClr val="263B86">
                    <a:lumMod val="60000"/>
                    <a:lumOff val="40000"/>
                  </a:srgbClr>
                </a:solidFill>
                <a:effectLst/>
                <a:uLnTx/>
                <a:uFillTx/>
                <a:latin typeface="Calibri"/>
                <a:ea typeface="+mn-ea"/>
                <a:cs typeface="+mn-cs"/>
              </a:rPr>
              <a:pPr marL="0" marR="0" lvl="0" indent="0" algn="r" defTabSz="1024037" rtl="0" eaLnBrk="1" fontAlgn="auto" latinLnBrk="0" hangingPunct="1">
                <a:lnSpc>
                  <a:spcPct val="100000"/>
                </a:lnSpc>
                <a:spcBef>
                  <a:spcPts val="0"/>
                </a:spcBef>
                <a:spcAft>
                  <a:spcPts val="0"/>
                </a:spcAft>
                <a:buClrTx/>
                <a:buSzTx/>
                <a:buFontTx/>
                <a:buNone/>
                <a:tabLst/>
                <a:defRPr/>
              </a:pPr>
              <a:t>6</a:t>
            </a:fld>
            <a:endParaRPr kumimoji="0" lang="en-US" sz="1344" b="1" i="1" u="none" strike="noStrike" kern="1200" cap="none" spc="0" normalizeH="0" baseline="0" noProof="0">
              <a:ln>
                <a:noFill/>
              </a:ln>
              <a:solidFill>
                <a:srgbClr val="263B86">
                  <a:lumMod val="60000"/>
                  <a:lumOff val="40000"/>
                </a:srgbClr>
              </a:solidFill>
              <a:effectLst/>
              <a:uLnTx/>
              <a:uFillTx/>
              <a:latin typeface="Calibri"/>
              <a:ea typeface="+mn-ea"/>
              <a:cs typeface="+mn-cs"/>
            </a:endParaRPr>
          </a:p>
        </p:txBody>
      </p:sp>
      <p:sp>
        <p:nvSpPr>
          <p:cNvPr id="3" name="Content Placeholder 2"/>
          <p:cNvSpPr>
            <a:spLocks noGrp="1"/>
          </p:cNvSpPr>
          <p:nvPr>
            <p:ph idx="1"/>
          </p:nvPr>
        </p:nvSpPr>
        <p:spPr/>
        <p:txBody>
          <a:bodyPr>
            <a:normAutofit/>
          </a:bodyPr>
          <a:lstStyle/>
          <a:p>
            <a:pPr marL="0" lvl="0" indent="0">
              <a:buNone/>
            </a:pPr>
            <a:r>
              <a:rPr lang="en-US" sz="2400" b="1" dirty="0"/>
              <a:t>What is Group Travel?</a:t>
            </a:r>
          </a:p>
          <a:p>
            <a:pPr marL="0" lvl="0" indent="0">
              <a:buNone/>
            </a:pPr>
            <a:r>
              <a:rPr lang="en-US" sz="1800" b="0" i="0" u="none" strike="noStrike" baseline="0" dirty="0">
                <a:solidFill>
                  <a:srgbClr val="000000"/>
                </a:solidFill>
                <a:latin typeface="Calibri" panose="020F0502020204030204" pitchFamily="34" charset="0"/>
              </a:rPr>
              <a:t>To save time when two or more people travel together to the same TDY location, you can create a single document known as a group authorization, to capture travel details common to all group travelers. Later, DTS splits the group authorization into individual authorizations, allowing each traveler to enter details unique to their own trip. After travel, each traveler creates and submits a voucher to claim reimbursement for the expenses they incurred and payment for the allowances they earned. </a:t>
            </a:r>
          </a:p>
          <a:p>
            <a:r>
              <a:rPr lang="en-US" sz="1800" b="0" i="0" u="none" strike="noStrike" baseline="0" dirty="0">
                <a:solidFill>
                  <a:srgbClr val="000000"/>
                </a:solidFill>
                <a:latin typeface="Calibri" panose="020F0502020204030204" pitchFamily="34" charset="0"/>
              </a:rPr>
              <a:t>The </a:t>
            </a:r>
            <a:r>
              <a:rPr lang="en-US" sz="1800" dirty="0">
                <a:solidFill>
                  <a:srgbClr val="000000"/>
                </a:solidFill>
                <a:latin typeface="Calibri" panose="020F0502020204030204" pitchFamily="34" charset="0"/>
              </a:rPr>
              <a:t>Faculty Lead will e</a:t>
            </a:r>
            <a:r>
              <a:rPr lang="en-US" sz="1800" b="0" i="0" u="none" strike="noStrike" baseline="0" dirty="0">
                <a:solidFill>
                  <a:srgbClr val="000000"/>
                </a:solidFill>
                <a:latin typeface="Calibri" panose="020F0502020204030204" pitchFamily="34" charset="0"/>
              </a:rPr>
              <a:t>mail or call Travel Management Company Group Desk to assist in making reservations for the entire group. </a:t>
            </a:r>
          </a:p>
          <a:p>
            <a:r>
              <a:rPr lang="en-US" sz="1800" b="0" i="0" u="none" strike="noStrike" baseline="0" dirty="0">
                <a:solidFill>
                  <a:srgbClr val="000000"/>
                </a:solidFill>
                <a:latin typeface="Calibri" panose="020F0502020204030204" pitchFamily="34" charset="0"/>
              </a:rPr>
              <a:t>Group Authorizations have the same options of printing, adjusting, and amending (depending on the document status) as a regular authorization. Once the AO approves the group authorization, DTS separates the single group document into individual travel authorizations. </a:t>
            </a:r>
          </a:p>
          <a:p>
            <a:r>
              <a:rPr lang="en-US" sz="1800" dirty="0">
                <a:solidFill>
                  <a:srgbClr val="000000"/>
                </a:solidFill>
                <a:latin typeface="Calibri" panose="020F0502020204030204" pitchFamily="34" charset="0"/>
              </a:rPr>
              <a:t>Once you return from your trip, you can file your voucher as normal. </a:t>
            </a:r>
            <a:endParaRPr lang="en-US" sz="2400" b="1" dirty="0"/>
          </a:p>
        </p:txBody>
      </p:sp>
      <p:sp>
        <p:nvSpPr>
          <p:cNvPr id="5" name="Rectangle 2"/>
          <p:cNvSpPr txBox="1">
            <a:spLocks noChangeArrowheads="1"/>
          </p:cNvSpPr>
          <p:nvPr/>
        </p:nvSpPr>
        <p:spPr>
          <a:xfrm>
            <a:off x="530" y="-150128"/>
            <a:ext cx="10240433" cy="1621402"/>
          </a:xfrm>
          <a:prstGeom prst="rect">
            <a:avLst/>
          </a:prstGeom>
        </p:spPr>
        <p:txBody>
          <a:bodyPr vert="horz" lIns="91440" tIns="45720" rIns="91440" bIns="45720" rtlCol="0" anchor="b" anchorCtr="0">
            <a:noAutofit/>
          </a:bodyPr>
          <a:lstStyle>
            <a:lvl1pPr algn="ctr" defTabSz="1024037" rtl="0" eaLnBrk="1" latinLnBrk="0" hangingPunct="1">
              <a:spcBef>
                <a:spcPct val="0"/>
              </a:spcBef>
              <a:buNone/>
              <a:defRPr sz="3360" kern="1200">
                <a:solidFill>
                  <a:schemeClr val="bg1"/>
                </a:solidFill>
                <a:effectLst>
                  <a:outerShdw blurRad="50800" dist="38100" dir="2700000" algn="tl" rotWithShape="0">
                    <a:prstClr val="black">
                      <a:alpha val="40000"/>
                    </a:prstClr>
                  </a:outerShdw>
                </a:effectLst>
                <a:latin typeface="+mj-lt"/>
                <a:ea typeface="+mj-ea"/>
                <a:cs typeface="+mj-cs"/>
              </a:defRPr>
            </a:lvl1pPr>
          </a:lstStyle>
          <a:p>
            <a:pPr marL="0" marR="0" lvl="0" indent="0" algn="ctr" defTabSz="1024037" rtl="0" eaLnBrk="1" fontAlgn="auto" latinLnBrk="0" hangingPunct="1">
              <a:lnSpc>
                <a:spcPct val="100000"/>
              </a:lnSpc>
              <a:spcBef>
                <a:spcPct val="0"/>
              </a:spcBef>
              <a:spcAft>
                <a:spcPts val="0"/>
              </a:spcAft>
              <a:buClrTx/>
              <a:buSzTx/>
              <a:buFontTx/>
              <a:buNone/>
              <a:tabLst/>
              <a:defRPr/>
            </a:pPr>
            <a:r>
              <a:rPr kumimoji="0" lang="en-US" sz="4800" b="1" i="1"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a:ea typeface="+mj-ea"/>
                <a:cs typeface="+mj-cs"/>
              </a:rPr>
              <a:t>Defense Travel System (DTS)</a:t>
            </a:r>
          </a:p>
          <a:p>
            <a:pPr marL="0" marR="0" lvl="0" indent="0" algn="ctr" defTabSz="1024037" rtl="0" eaLnBrk="1" fontAlgn="auto" latinLnBrk="0" hangingPunct="1">
              <a:lnSpc>
                <a:spcPct val="100000"/>
              </a:lnSpc>
              <a:spcBef>
                <a:spcPct val="0"/>
              </a:spcBef>
              <a:spcAft>
                <a:spcPts val="0"/>
              </a:spcAft>
              <a:buClrTx/>
              <a:buSzTx/>
              <a:buFontTx/>
              <a:buNone/>
              <a:tabLst/>
              <a:defRPr/>
            </a:pPr>
            <a:br>
              <a:rPr kumimoji="0" lang="en-US" sz="1120" b="1" i="1"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Bookman Old Style" pitchFamily="18" charset="0"/>
                <a:ea typeface="+mj-ea"/>
                <a:cs typeface="+mj-cs"/>
              </a:rPr>
            </a:br>
            <a:endParaRPr kumimoji="0" lang="en-US" sz="1120" b="1" i="1"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Bookman Old Style" pitchFamily="18" charset="0"/>
              <a:ea typeface="+mj-ea"/>
              <a:cs typeface="+mj-cs"/>
            </a:endParaRPr>
          </a:p>
        </p:txBody>
      </p:sp>
      <p:sp>
        <p:nvSpPr>
          <p:cNvPr id="6" name="TextBox 5"/>
          <p:cNvSpPr txBox="1"/>
          <p:nvPr/>
        </p:nvSpPr>
        <p:spPr>
          <a:xfrm>
            <a:off x="1532967" y="7108259"/>
            <a:ext cx="4466287" cy="307777"/>
          </a:xfrm>
          <a:prstGeom prst="rect">
            <a:avLst/>
          </a:prstGeom>
          <a:noFill/>
        </p:spPr>
        <p:txBody>
          <a:bodyPr wrap="none" rtlCol="0">
            <a:spAutoFit/>
          </a:bodyPr>
          <a:lstStyle/>
          <a:p>
            <a:pPr marL="0" marR="0" lvl="0" indent="0" algn="l" defTabSz="102403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Bookman Old Style" pitchFamily="18" charset="0"/>
                <a:ea typeface="+mn-ea"/>
                <a:cs typeface="+mn-cs"/>
              </a:rPr>
              <a:t>LAKISHA WHITE – DTS ADMIN, 202-685-3955</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9710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3E0ABB-5F8B-4571-825A-5500C843BF79}"/>
              </a:ext>
            </a:extLst>
          </p:cNvPr>
          <p:cNvSpPr>
            <a:spLocks noGrp="1"/>
          </p:cNvSpPr>
          <p:nvPr>
            <p:ph type="sldNum" sz="quarter" idx="12"/>
          </p:nvPr>
        </p:nvSpPr>
        <p:spPr/>
        <p:txBody>
          <a:bodyPr/>
          <a:lstStyle/>
          <a:p>
            <a:pPr marL="0" marR="0" lvl="0" indent="0" algn="r" defTabSz="1024037" rtl="0" eaLnBrk="1" fontAlgn="auto" latinLnBrk="0" hangingPunct="1">
              <a:lnSpc>
                <a:spcPct val="100000"/>
              </a:lnSpc>
              <a:spcBef>
                <a:spcPts val="0"/>
              </a:spcBef>
              <a:spcAft>
                <a:spcPts val="0"/>
              </a:spcAft>
              <a:buClrTx/>
              <a:buSzTx/>
              <a:buFontTx/>
              <a:buNone/>
              <a:tabLst/>
              <a:defRPr/>
            </a:pPr>
            <a:fld id="{83045FC8-1878-1F47-8DD2-9E07B55132D2}" type="slidenum">
              <a:rPr kumimoji="0" lang="en-US" sz="1344" b="1" i="1" u="none" strike="noStrike" kern="1200" cap="none" spc="0" normalizeH="0" baseline="0" noProof="0" smtClean="0">
                <a:ln>
                  <a:noFill/>
                </a:ln>
                <a:solidFill>
                  <a:srgbClr val="263B86">
                    <a:lumMod val="60000"/>
                    <a:lumOff val="40000"/>
                  </a:srgbClr>
                </a:solidFill>
                <a:effectLst/>
                <a:uLnTx/>
                <a:uFillTx/>
                <a:latin typeface="Calibri"/>
                <a:ea typeface="+mn-ea"/>
                <a:cs typeface="+mn-cs"/>
              </a:rPr>
              <a:pPr marL="0" marR="0" lvl="0" indent="0" algn="r" defTabSz="1024037" rtl="0" eaLnBrk="1" fontAlgn="auto" latinLnBrk="0" hangingPunct="1">
                <a:lnSpc>
                  <a:spcPct val="100000"/>
                </a:lnSpc>
                <a:spcBef>
                  <a:spcPts val="0"/>
                </a:spcBef>
                <a:spcAft>
                  <a:spcPts val="0"/>
                </a:spcAft>
                <a:buClrTx/>
                <a:buSzTx/>
                <a:buFontTx/>
                <a:buNone/>
                <a:tabLst/>
                <a:defRPr/>
              </a:pPr>
              <a:t>7</a:t>
            </a:fld>
            <a:endParaRPr kumimoji="0" lang="en-US" sz="1344" b="1" i="1" u="none" strike="noStrike" kern="1200" cap="none" spc="0" normalizeH="0" baseline="0" noProof="0">
              <a:ln>
                <a:noFill/>
              </a:ln>
              <a:solidFill>
                <a:srgbClr val="263B86">
                  <a:lumMod val="60000"/>
                  <a:lumOff val="40000"/>
                </a:srgbClr>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E2327089-484E-4835-BE2C-C763791388A9}"/>
              </a:ext>
            </a:extLst>
          </p:cNvPr>
          <p:cNvPicPr>
            <a:picLocks noChangeAspect="1"/>
          </p:cNvPicPr>
          <p:nvPr/>
        </p:nvPicPr>
        <p:blipFill>
          <a:blip r:embed="rId2"/>
          <a:stretch>
            <a:fillRect/>
          </a:stretch>
        </p:blipFill>
        <p:spPr>
          <a:xfrm>
            <a:off x="0" y="828921"/>
            <a:ext cx="10240963" cy="6022482"/>
          </a:xfrm>
          <a:prstGeom prst="rect">
            <a:avLst/>
          </a:prstGeom>
        </p:spPr>
      </p:pic>
    </p:spTree>
    <p:extLst>
      <p:ext uri="{BB962C8B-B14F-4D97-AF65-F5344CB8AC3E}">
        <p14:creationId xmlns:p14="http://schemas.microsoft.com/office/powerpoint/2010/main" val="589383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i="1" dirty="0"/>
              <a:t>DTS Point of Contact</a:t>
            </a:r>
            <a:endParaRPr lang="en-US" dirty="0"/>
          </a:p>
        </p:txBody>
      </p:sp>
      <p:sp>
        <p:nvSpPr>
          <p:cNvPr id="4" name="Slide Number Placeholder 3"/>
          <p:cNvSpPr>
            <a:spLocks noGrp="1"/>
          </p:cNvSpPr>
          <p:nvPr>
            <p:ph type="sldNum" sz="quarter" idx="12"/>
          </p:nvPr>
        </p:nvSpPr>
        <p:spPr/>
        <p:txBody>
          <a:bodyPr/>
          <a:lstStyle/>
          <a:p>
            <a:fld id="{886BB73A-582F-4420-9A14-CB10A2B2E5E8}" type="slidenum">
              <a:rPr lang="en-US" smtClean="0">
                <a:solidFill>
                  <a:srgbClr val="263B86">
                    <a:lumMod val="60000"/>
                    <a:lumOff val="40000"/>
                  </a:srgbClr>
                </a:solidFill>
              </a:rPr>
              <a:pPr/>
              <a:t>8</a:t>
            </a:fld>
            <a:endParaRPr lang="en-US">
              <a:solidFill>
                <a:srgbClr val="263B86">
                  <a:lumMod val="60000"/>
                  <a:lumOff val="40000"/>
                </a:srgbClr>
              </a:solidFill>
            </a:endParaRPr>
          </a:p>
        </p:txBody>
      </p:sp>
      <p:sp>
        <p:nvSpPr>
          <p:cNvPr id="7" name="Content Placeholder 8"/>
          <p:cNvSpPr txBox="1">
            <a:spLocks/>
          </p:cNvSpPr>
          <p:nvPr/>
        </p:nvSpPr>
        <p:spPr bwMode="auto">
          <a:xfrm>
            <a:off x="175490" y="1496291"/>
            <a:ext cx="3482109"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sz="1800">
                <a:solidFill>
                  <a:schemeClr val="tx1"/>
                </a:solidFill>
                <a:latin typeface="+mn-lt"/>
              </a:defRPr>
            </a:lvl4pPr>
            <a:lvl5pPr marL="2057400" indent="-228600" algn="l" rtl="0" eaLnBrk="0" fontAlgn="base" hangingPunct="0">
              <a:spcBef>
                <a:spcPct val="20000"/>
              </a:spcBef>
              <a:spcAft>
                <a:spcPct val="0"/>
              </a:spcAft>
              <a:buClr>
                <a:schemeClr val="tx2"/>
              </a:buClr>
              <a:buChar char="•"/>
              <a:defRPr sz="1800">
                <a:solidFill>
                  <a:schemeClr val="tx1"/>
                </a:solidFill>
                <a:latin typeface="+mn-lt"/>
              </a:defRPr>
            </a:lvl5pPr>
            <a:lvl6pPr marL="2514600" indent="-228600" algn="l" rtl="0" eaLnBrk="0" fontAlgn="base" hangingPunct="0">
              <a:spcBef>
                <a:spcPct val="20000"/>
              </a:spcBef>
              <a:spcAft>
                <a:spcPct val="0"/>
              </a:spcAft>
              <a:buClr>
                <a:schemeClr val="tx2"/>
              </a:buClr>
              <a:buChar char="•"/>
              <a:defRPr sz="1800">
                <a:solidFill>
                  <a:schemeClr val="tx1"/>
                </a:solidFill>
                <a:latin typeface="+mn-lt"/>
              </a:defRPr>
            </a:lvl6pPr>
            <a:lvl7pPr marL="2971800" indent="-228600" algn="l" rtl="0" eaLnBrk="0" fontAlgn="base" hangingPunct="0">
              <a:spcBef>
                <a:spcPct val="20000"/>
              </a:spcBef>
              <a:spcAft>
                <a:spcPct val="0"/>
              </a:spcAft>
              <a:buClr>
                <a:schemeClr val="tx2"/>
              </a:buClr>
              <a:buChar char="•"/>
              <a:defRPr sz="1800">
                <a:solidFill>
                  <a:schemeClr val="tx1"/>
                </a:solidFill>
                <a:latin typeface="+mn-lt"/>
              </a:defRPr>
            </a:lvl7pPr>
            <a:lvl8pPr marL="3429000" indent="-228600" algn="l" rtl="0" eaLnBrk="0" fontAlgn="base" hangingPunct="0">
              <a:spcBef>
                <a:spcPct val="20000"/>
              </a:spcBef>
              <a:spcAft>
                <a:spcPct val="0"/>
              </a:spcAft>
              <a:buClr>
                <a:schemeClr val="tx2"/>
              </a:buClr>
              <a:buChar char="•"/>
              <a:defRPr sz="1800">
                <a:solidFill>
                  <a:schemeClr val="tx1"/>
                </a:solidFill>
                <a:latin typeface="+mn-lt"/>
              </a:defRPr>
            </a:lvl8pPr>
            <a:lvl9pPr marL="3886200" indent="-228600" algn="l" rtl="0" eaLnBrk="0" fontAlgn="base" hangingPunct="0">
              <a:spcBef>
                <a:spcPct val="20000"/>
              </a:spcBef>
              <a:spcAft>
                <a:spcPct val="0"/>
              </a:spcAft>
              <a:buClr>
                <a:schemeClr val="tx2"/>
              </a:buClr>
              <a:buChar char="•"/>
              <a:defRPr sz="1800">
                <a:solidFill>
                  <a:schemeClr val="tx1"/>
                </a:solidFill>
                <a:latin typeface="+mn-lt"/>
              </a:defRPr>
            </a:lvl9pPr>
          </a:lstStyle>
          <a:p>
            <a:pPr lvl="0" algn="ctr" defTabSz="914400">
              <a:buClr>
                <a:srgbClr val="FFCC66"/>
              </a:buClr>
              <a:buNone/>
              <a:defRPr/>
            </a:pPr>
            <a:r>
              <a:rPr lang="en-US" sz="1600" b="1" i="1" u="sng" kern="0" dirty="0">
                <a:solidFill>
                  <a:srgbClr val="000000"/>
                </a:solidFill>
                <a:latin typeface="Times New Roman"/>
              </a:rPr>
              <a:t>A/HEALTH FITNESS/LIBRARY</a:t>
            </a:r>
          </a:p>
          <a:p>
            <a:pPr lvl="0" algn="ctr" defTabSz="914400">
              <a:buClr>
                <a:srgbClr val="FFCC66"/>
              </a:buClr>
              <a:buNone/>
              <a:defRPr/>
            </a:pPr>
            <a:r>
              <a:rPr lang="en-US" sz="1600" i="1" kern="0" dirty="0">
                <a:solidFill>
                  <a:srgbClr val="000000"/>
                </a:solidFill>
                <a:latin typeface="Times New Roman"/>
              </a:rPr>
              <a:t>Don Myers 685- 2791</a:t>
            </a:r>
          </a:p>
          <a:p>
            <a:pPr lvl="0" algn="ctr" defTabSz="914400">
              <a:buClr>
                <a:srgbClr val="FFCC66"/>
              </a:buClr>
              <a:buNone/>
              <a:defRPr/>
            </a:pPr>
            <a:r>
              <a:rPr lang="en-US" sz="1600" i="1" kern="0" dirty="0">
                <a:solidFill>
                  <a:srgbClr val="000000"/>
                </a:solidFill>
                <a:latin typeface="Times New Roman"/>
              </a:rPr>
              <a:t>Duane Dunmire 685-3825</a:t>
            </a:r>
          </a:p>
          <a:p>
            <a:pPr algn="ctr" defTabSz="914400">
              <a:lnSpc>
                <a:spcPct val="80000"/>
              </a:lnSpc>
              <a:spcBef>
                <a:spcPct val="0"/>
              </a:spcBef>
              <a:buNone/>
            </a:pPr>
            <a:r>
              <a:rPr lang="en-US" sz="1600" i="1" dirty="0">
                <a:solidFill>
                  <a:srgbClr val="000000"/>
                </a:solidFill>
                <a:latin typeface="Times New Roman" pitchFamily="18" charset="0"/>
              </a:rPr>
              <a:t>Mary Bowser 685-3967</a:t>
            </a:r>
          </a:p>
          <a:p>
            <a:pPr algn="ctr" defTabSz="914400">
              <a:lnSpc>
                <a:spcPct val="80000"/>
              </a:lnSpc>
              <a:spcBef>
                <a:spcPct val="0"/>
              </a:spcBef>
              <a:buNone/>
            </a:pPr>
            <a:endParaRPr lang="en-US" sz="1600" b="1" i="1" u="sng" dirty="0">
              <a:solidFill>
                <a:srgbClr val="000000"/>
              </a:solidFill>
              <a:latin typeface="Times New Roman" pitchFamily="18" charset="0"/>
            </a:endParaRPr>
          </a:p>
          <a:p>
            <a:pPr marL="342900" marR="0" lvl="0" indent="-342900" algn="ctr" defTabSz="914400" rtl="0" eaLnBrk="0" fontAlgn="base" latinLnBrk="0" hangingPunct="0">
              <a:lnSpc>
                <a:spcPct val="100000"/>
              </a:lnSpc>
              <a:spcBef>
                <a:spcPct val="20000"/>
              </a:spcBef>
              <a:spcAft>
                <a:spcPct val="0"/>
              </a:spcAft>
              <a:buClr>
                <a:srgbClr val="FFCC66"/>
              </a:buClr>
              <a:buSzTx/>
              <a:buFontTx/>
              <a:buNone/>
              <a:tabLst/>
              <a:defRPr/>
            </a:pPr>
            <a:endParaRPr kumimoji="0" lang="en-US" sz="1600" b="0" i="1" u="none" strike="noStrike" kern="0" cap="none" spc="0" normalizeH="0" baseline="0" noProof="0" dirty="0">
              <a:ln>
                <a:noFill/>
              </a:ln>
              <a:solidFill>
                <a:srgbClr val="000000"/>
              </a:solidFill>
              <a:effectLst/>
              <a:uLnTx/>
              <a:uFillTx/>
              <a:latin typeface="Times New Roman"/>
              <a:ea typeface="+mn-ea"/>
              <a:cs typeface="+mn-cs"/>
            </a:endParaRPr>
          </a:p>
          <a:p>
            <a:pPr lvl="0" algn="ctr" defTabSz="914400">
              <a:buClr>
                <a:srgbClr val="FFCC66"/>
              </a:buClr>
              <a:buNone/>
              <a:defRPr/>
            </a:pPr>
            <a:r>
              <a:rPr lang="en-US" sz="1600" b="1" i="1" u="sng" kern="0" dirty="0">
                <a:solidFill>
                  <a:srgbClr val="000000"/>
                </a:solidFill>
                <a:latin typeface="Times New Roman"/>
              </a:rPr>
              <a:t>CAPSTONE</a:t>
            </a:r>
          </a:p>
          <a:p>
            <a:pPr lvl="0" algn="ctr" defTabSz="914400">
              <a:buClr>
                <a:srgbClr val="FFCC66"/>
              </a:buClr>
              <a:buNone/>
              <a:defRPr/>
            </a:pPr>
            <a:r>
              <a:rPr lang="en-US" sz="1600" i="1" kern="0" dirty="0">
                <a:solidFill>
                  <a:srgbClr val="000000"/>
                </a:solidFill>
                <a:latin typeface="Times New Roman"/>
              </a:rPr>
              <a:t>Clifford Wheeler 685-4260</a:t>
            </a:r>
          </a:p>
          <a:p>
            <a:pPr lvl="0" algn="ctr" defTabSz="914400">
              <a:buClr>
                <a:srgbClr val="FFCC66"/>
              </a:buClr>
              <a:buNone/>
              <a:defRPr/>
            </a:pPr>
            <a:endParaRPr lang="en-US" sz="1600" b="1" i="1" u="sng" kern="0" dirty="0">
              <a:solidFill>
                <a:srgbClr val="000000"/>
              </a:solidFill>
              <a:latin typeface="Times New Roman"/>
            </a:endParaRPr>
          </a:p>
          <a:p>
            <a:pPr lvl="0" algn="ctr" defTabSz="914400">
              <a:buClr>
                <a:srgbClr val="FFCC66"/>
              </a:buClr>
              <a:buNone/>
              <a:defRPr/>
            </a:pPr>
            <a:endParaRPr lang="en-US" sz="1600" b="1" i="1" u="sng" kern="0" dirty="0">
              <a:solidFill>
                <a:srgbClr val="000000"/>
              </a:solidFill>
              <a:latin typeface="Times New Roman"/>
            </a:endParaRPr>
          </a:p>
          <a:p>
            <a:pPr lvl="0" algn="ctr" defTabSz="914400">
              <a:buClr>
                <a:srgbClr val="FFCC66"/>
              </a:buClr>
              <a:buNone/>
              <a:defRPr/>
            </a:pPr>
            <a:endParaRPr lang="en-US" sz="1600" b="1" i="1" u="sng" kern="0" dirty="0">
              <a:solidFill>
                <a:srgbClr val="000000"/>
              </a:solidFill>
              <a:latin typeface="Times New Roman"/>
            </a:endParaRPr>
          </a:p>
          <a:p>
            <a:pPr lvl="0" algn="ctr" defTabSz="914400">
              <a:buClr>
                <a:srgbClr val="FFCC66"/>
              </a:buClr>
              <a:buNone/>
              <a:defRPr/>
            </a:pPr>
            <a:r>
              <a:rPr lang="en-US" sz="1600" b="1" i="1" u="sng" kern="0" dirty="0">
                <a:solidFill>
                  <a:srgbClr val="000000"/>
                </a:solidFill>
                <a:latin typeface="Times New Roman"/>
              </a:rPr>
              <a:t>COMMAND GROUP</a:t>
            </a:r>
          </a:p>
          <a:p>
            <a:pPr lvl="0" algn="ctr" defTabSz="914400">
              <a:buClr>
                <a:srgbClr val="FFCC66"/>
              </a:buClr>
              <a:buNone/>
              <a:defRPr/>
            </a:pPr>
            <a:r>
              <a:rPr lang="en-US" sz="1600" i="1" kern="0" dirty="0">
                <a:solidFill>
                  <a:srgbClr val="000000"/>
                </a:solidFill>
                <a:latin typeface="Times New Roman"/>
              </a:rPr>
              <a:t>Michelle Germany 682-3962</a:t>
            </a:r>
          </a:p>
          <a:p>
            <a:pPr marL="342900" marR="0" lvl="0" indent="-342900" algn="ctr" defTabSz="914400" rtl="0" eaLnBrk="0" fontAlgn="base" latinLnBrk="0" hangingPunct="0">
              <a:lnSpc>
                <a:spcPct val="100000"/>
              </a:lnSpc>
              <a:spcBef>
                <a:spcPct val="20000"/>
              </a:spcBef>
              <a:spcAft>
                <a:spcPct val="0"/>
              </a:spcAft>
              <a:buClr>
                <a:srgbClr val="FFCC66"/>
              </a:buClr>
              <a:buSzTx/>
              <a:buFontTx/>
              <a:buNone/>
              <a:tabLst/>
              <a:defRPr/>
            </a:pPr>
            <a:br>
              <a:rPr kumimoji="0" lang="en-US" sz="1600" b="1" i="1" u="sng" strike="noStrike" kern="0" cap="none" spc="0" normalizeH="0" baseline="0" noProof="0" dirty="0">
                <a:ln>
                  <a:noFill/>
                </a:ln>
                <a:solidFill>
                  <a:srgbClr val="000000"/>
                </a:solidFill>
                <a:effectLst/>
                <a:uLnTx/>
                <a:uFillTx/>
                <a:latin typeface="Times New Roman"/>
                <a:ea typeface="+mn-ea"/>
                <a:cs typeface="+mn-cs"/>
              </a:rPr>
            </a:br>
            <a:br>
              <a:rPr kumimoji="0" lang="en-US" sz="1600" b="1" i="1" u="sng" strike="noStrike" kern="0" cap="none" spc="0" normalizeH="0" baseline="0" noProof="0" dirty="0">
                <a:ln>
                  <a:noFill/>
                </a:ln>
                <a:solidFill>
                  <a:srgbClr val="000000"/>
                </a:solidFill>
                <a:effectLst/>
                <a:uLnTx/>
                <a:uFillTx/>
                <a:latin typeface="Times New Roman"/>
                <a:ea typeface="+mn-ea"/>
                <a:cs typeface="+mn-cs"/>
              </a:rPr>
            </a:br>
            <a:br>
              <a:rPr kumimoji="0" lang="en-US" sz="1600" b="1" i="1" u="sng" strike="noStrike" kern="0" cap="none" spc="0" normalizeH="0" baseline="0" noProof="0" dirty="0">
                <a:ln>
                  <a:noFill/>
                </a:ln>
                <a:solidFill>
                  <a:srgbClr val="000000"/>
                </a:solidFill>
                <a:effectLst/>
                <a:uLnTx/>
                <a:uFillTx/>
                <a:latin typeface="Times New Roman"/>
                <a:ea typeface="+mn-ea"/>
                <a:cs typeface="+mn-cs"/>
              </a:rPr>
            </a:br>
            <a:br>
              <a:rPr kumimoji="0" lang="en-US" sz="1600" b="1" i="1" u="sng" strike="noStrike" kern="0" cap="none" spc="0" normalizeH="0" baseline="0" noProof="0" dirty="0">
                <a:ln>
                  <a:noFill/>
                </a:ln>
                <a:solidFill>
                  <a:srgbClr val="000000"/>
                </a:solidFill>
                <a:effectLst/>
                <a:uLnTx/>
                <a:uFillTx/>
                <a:latin typeface="Times New Roman"/>
                <a:ea typeface="+mn-ea"/>
                <a:cs typeface="+mn-cs"/>
              </a:rPr>
            </a:br>
            <a:endParaRPr kumimoji="0" lang="en-US" sz="1600" b="1" i="1" u="sng" strike="noStrike" kern="0" cap="none" spc="0" normalizeH="0" baseline="0" noProof="0" dirty="0">
              <a:ln>
                <a:noFill/>
              </a:ln>
              <a:solidFill>
                <a:srgbClr val="000000"/>
              </a:solidFill>
              <a:effectLst/>
              <a:uLnTx/>
              <a:uFillTx/>
              <a:latin typeface="Times New Roman"/>
              <a:ea typeface="+mn-ea"/>
              <a:cs typeface="+mn-cs"/>
            </a:endParaRPr>
          </a:p>
          <a:p>
            <a:pPr marL="342900" marR="0" lvl="0" indent="-342900" algn="ctr" defTabSz="914400" rtl="0" eaLnBrk="0" fontAlgn="base" latinLnBrk="0" hangingPunct="0">
              <a:lnSpc>
                <a:spcPct val="100000"/>
              </a:lnSpc>
              <a:spcBef>
                <a:spcPct val="20000"/>
              </a:spcBef>
              <a:spcAft>
                <a:spcPct val="0"/>
              </a:spcAft>
              <a:buClr>
                <a:srgbClr val="FFCC66"/>
              </a:buClr>
              <a:buSzTx/>
              <a:buFontTx/>
              <a:buNone/>
              <a:tabLst/>
              <a:defRPr/>
            </a:pPr>
            <a:endParaRPr kumimoji="0" lang="en-US" sz="1600" b="1" i="1" u="sng" strike="noStrike" kern="0" cap="none" spc="0" normalizeH="0" baseline="0" noProof="0" dirty="0">
              <a:ln>
                <a:noFill/>
              </a:ln>
              <a:solidFill>
                <a:srgbClr val="000000"/>
              </a:solidFill>
              <a:effectLst/>
              <a:uLnTx/>
              <a:uFillTx/>
              <a:latin typeface="Times New Roman"/>
              <a:ea typeface="+mn-ea"/>
              <a:cs typeface="+mn-cs"/>
            </a:endParaRPr>
          </a:p>
          <a:p>
            <a:pPr marL="342900" marR="0" lvl="0" indent="-342900" algn="ctr" defTabSz="914400" rtl="0" eaLnBrk="0" fontAlgn="base" latinLnBrk="0" hangingPunct="0">
              <a:lnSpc>
                <a:spcPct val="100000"/>
              </a:lnSpc>
              <a:spcBef>
                <a:spcPct val="20000"/>
              </a:spcBef>
              <a:spcAft>
                <a:spcPct val="0"/>
              </a:spcAft>
              <a:buClr>
                <a:srgbClr val="FFCC66"/>
              </a:buClr>
              <a:buSzTx/>
              <a:buFontTx/>
              <a:buNone/>
              <a:tabLst/>
              <a:defRPr/>
            </a:pPr>
            <a:endParaRPr kumimoji="0" lang="en-US" sz="1600" b="1" i="1" u="sng" strike="noStrike" kern="0" cap="none" spc="0" normalizeH="0" baseline="0" noProof="0" dirty="0">
              <a:ln>
                <a:noFill/>
              </a:ln>
              <a:solidFill>
                <a:srgbClr val="000000"/>
              </a:solidFill>
              <a:effectLst/>
              <a:uLnTx/>
              <a:uFillTx/>
              <a:latin typeface="Times New Roman"/>
              <a:ea typeface="+mn-ea"/>
              <a:cs typeface="+mn-cs"/>
            </a:endParaRPr>
          </a:p>
        </p:txBody>
      </p:sp>
      <p:sp>
        <p:nvSpPr>
          <p:cNvPr id="8" name="Content Placeholder 9"/>
          <p:cNvSpPr txBox="1">
            <a:spLocks/>
          </p:cNvSpPr>
          <p:nvPr/>
        </p:nvSpPr>
        <p:spPr bwMode="auto">
          <a:xfrm>
            <a:off x="2949160" y="1496291"/>
            <a:ext cx="3482109"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sz="1800">
                <a:solidFill>
                  <a:schemeClr val="tx1"/>
                </a:solidFill>
                <a:latin typeface="+mn-lt"/>
              </a:defRPr>
            </a:lvl4pPr>
            <a:lvl5pPr marL="2057400" indent="-228600" algn="l" rtl="0" eaLnBrk="0" fontAlgn="base" hangingPunct="0">
              <a:spcBef>
                <a:spcPct val="20000"/>
              </a:spcBef>
              <a:spcAft>
                <a:spcPct val="0"/>
              </a:spcAft>
              <a:buClr>
                <a:schemeClr val="tx2"/>
              </a:buClr>
              <a:buChar char="•"/>
              <a:defRPr sz="1800">
                <a:solidFill>
                  <a:schemeClr val="tx1"/>
                </a:solidFill>
                <a:latin typeface="+mn-lt"/>
              </a:defRPr>
            </a:lvl5pPr>
            <a:lvl6pPr marL="2514600" indent="-228600" algn="l" rtl="0" eaLnBrk="0" fontAlgn="base" hangingPunct="0">
              <a:spcBef>
                <a:spcPct val="20000"/>
              </a:spcBef>
              <a:spcAft>
                <a:spcPct val="0"/>
              </a:spcAft>
              <a:buClr>
                <a:schemeClr val="tx2"/>
              </a:buClr>
              <a:buChar char="•"/>
              <a:defRPr sz="1800">
                <a:solidFill>
                  <a:schemeClr val="tx1"/>
                </a:solidFill>
                <a:latin typeface="+mn-lt"/>
              </a:defRPr>
            </a:lvl6pPr>
            <a:lvl7pPr marL="2971800" indent="-228600" algn="l" rtl="0" eaLnBrk="0" fontAlgn="base" hangingPunct="0">
              <a:spcBef>
                <a:spcPct val="20000"/>
              </a:spcBef>
              <a:spcAft>
                <a:spcPct val="0"/>
              </a:spcAft>
              <a:buClr>
                <a:schemeClr val="tx2"/>
              </a:buClr>
              <a:buChar char="•"/>
              <a:defRPr sz="1800">
                <a:solidFill>
                  <a:schemeClr val="tx1"/>
                </a:solidFill>
                <a:latin typeface="+mn-lt"/>
              </a:defRPr>
            </a:lvl7pPr>
            <a:lvl8pPr marL="3429000" indent="-228600" algn="l" rtl="0" eaLnBrk="0" fontAlgn="base" hangingPunct="0">
              <a:spcBef>
                <a:spcPct val="20000"/>
              </a:spcBef>
              <a:spcAft>
                <a:spcPct val="0"/>
              </a:spcAft>
              <a:buClr>
                <a:schemeClr val="tx2"/>
              </a:buClr>
              <a:buChar char="•"/>
              <a:defRPr sz="1800">
                <a:solidFill>
                  <a:schemeClr val="tx1"/>
                </a:solidFill>
                <a:latin typeface="+mn-lt"/>
              </a:defRPr>
            </a:lvl8pPr>
            <a:lvl9pPr marL="3886200" indent="-228600" algn="l" rtl="0" eaLnBrk="0" fontAlgn="base" hangingPunct="0">
              <a:spcBef>
                <a:spcPct val="20000"/>
              </a:spcBef>
              <a:spcAft>
                <a:spcPct val="0"/>
              </a:spcAft>
              <a:buClr>
                <a:schemeClr val="tx2"/>
              </a:buClr>
              <a:buChar char="•"/>
              <a:defRPr sz="18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
                <a:srgbClr val="FFCC66"/>
              </a:buClr>
              <a:buSzTx/>
              <a:buFontTx/>
              <a:buNone/>
              <a:tabLst/>
              <a:defRPr/>
            </a:pPr>
            <a:r>
              <a:rPr kumimoji="0" lang="en-US" sz="1600" b="1" i="1" strike="noStrike" kern="0" cap="none" spc="0" normalizeH="0" baseline="0" noProof="0" dirty="0">
                <a:ln>
                  <a:noFill/>
                </a:ln>
                <a:solidFill>
                  <a:srgbClr val="000000"/>
                </a:solidFill>
                <a:effectLst/>
                <a:uLnTx/>
                <a:uFillTx/>
                <a:latin typeface="Times New Roman"/>
                <a:ea typeface="+mn-ea"/>
                <a:cs typeface="+mn-cs"/>
              </a:rPr>
              <a:t>      </a:t>
            </a:r>
            <a:r>
              <a:rPr kumimoji="0" lang="en-US" sz="1600" b="1" i="1" u="sng" strike="noStrike" kern="0" cap="none" spc="0" normalizeH="0" baseline="0" noProof="0" dirty="0">
                <a:ln>
                  <a:noFill/>
                </a:ln>
                <a:solidFill>
                  <a:srgbClr val="000000"/>
                </a:solidFill>
                <a:effectLst/>
                <a:uLnTx/>
                <a:uFillTx/>
                <a:latin typeface="Times New Roman"/>
                <a:ea typeface="+mn-ea"/>
                <a:cs typeface="+mn-cs"/>
              </a:rPr>
              <a:t>EISENHOWER SCHOOL</a:t>
            </a:r>
          </a:p>
          <a:p>
            <a:pPr marL="342900" marR="0" lvl="0" indent="-342900" algn="ctr" defTabSz="914400" rtl="0" eaLnBrk="0" fontAlgn="base" latinLnBrk="0" hangingPunct="0">
              <a:lnSpc>
                <a:spcPct val="100000"/>
              </a:lnSpc>
              <a:spcBef>
                <a:spcPct val="20000"/>
              </a:spcBef>
              <a:spcAft>
                <a:spcPct val="0"/>
              </a:spcAft>
              <a:buClr>
                <a:srgbClr val="FFCC66"/>
              </a:buClr>
              <a:buSzTx/>
              <a:buFontTx/>
              <a:buNone/>
              <a:tabLst/>
              <a:defRPr/>
            </a:pPr>
            <a:r>
              <a:rPr kumimoji="0" lang="en-US" sz="1600" i="1" u="sng" strike="noStrike" kern="0" cap="none" spc="0" normalizeH="0" baseline="0" noProof="0" dirty="0">
                <a:ln>
                  <a:noFill/>
                </a:ln>
                <a:solidFill>
                  <a:srgbClr val="000000"/>
                </a:solidFill>
                <a:effectLst/>
                <a:uLnTx/>
                <a:uFillTx/>
                <a:latin typeface="Times New Roman"/>
                <a:ea typeface="+mn-ea"/>
                <a:cs typeface="+mn-cs"/>
              </a:rPr>
              <a:t>Vacant</a:t>
            </a:r>
          </a:p>
          <a:p>
            <a:pPr marL="342900" marR="0" lvl="0" indent="-342900" algn="ctr" defTabSz="914400" rtl="0" eaLnBrk="0" fontAlgn="base" latinLnBrk="0" hangingPunct="0">
              <a:lnSpc>
                <a:spcPct val="100000"/>
              </a:lnSpc>
              <a:spcBef>
                <a:spcPct val="20000"/>
              </a:spcBef>
              <a:spcAft>
                <a:spcPct val="0"/>
              </a:spcAft>
              <a:buClr>
                <a:srgbClr val="FFCC66"/>
              </a:buClr>
              <a:buSzTx/>
              <a:buFontTx/>
              <a:buNone/>
              <a:tabLst/>
              <a:defRPr/>
            </a:pPr>
            <a:endParaRPr kumimoji="0" lang="en-US" sz="1600" b="1" i="1" u="sng" strike="noStrike" kern="0" cap="none" spc="0" normalizeH="0" baseline="0" noProof="0" dirty="0">
              <a:ln>
                <a:noFill/>
              </a:ln>
              <a:solidFill>
                <a:srgbClr val="000000"/>
              </a:solidFill>
              <a:effectLst/>
              <a:uLnTx/>
              <a:uFillTx/>
              <a:latin typeface="Times New Roman"/>
              <a:ea typeface="+mn-ea"/>
              <a:cs typeface="+mn-cs"/>
            </a:endParaRPr>
          </a:p>
          <a:p>
            <a:pPr algn="ctr" defTabSz="914400">
              <a:lnSpc>
                <a:spcPct val="80000"/>
              </a:lnSpc>
              <a:spcBef>
                <a:spcPct val="0"/>
              </a:spcBef>
              <a:buNone/>
            </a:pPr>
            <a:endParaRPr lang="en-US" sz="1600" b="1" i="1" u="sng" dirty="0">
              <a:solidFill>
                <a:srgbClr val="000000"/>
              </a:solidFill>
              <a:latin typeface="Times New Roman" pitchFamily="18" charset="0"/>
            </a:endParaRPr>
          </a:p>
          <a:p>
            <a:pPr algn="ctr" defTabSz="914400">
              <a:lnSpc>
                <a:spcPct val="80000"/>
              </a:lnSpc>
              <a:spcBef>
                <a:spcPct val="0"/>
              </a:spcBef>
              <a:buNone/>
            </a:pPr>
            <a:endParaRPr lang="en-US" sz="1600" b="1" i="1" u="sng" dirty="0">
              <a:solidFill>
                <a:srgbClr val="000000"/>
              </a:solidFill>
              <a:latin typeface="Times New Roman" pitchFamily="18" charset="0"/>
            </a:endParaRPr>
          </a:p>
          <a:p>
            <a:pPr algn="ctr" defTabSz="914400">
              <a:lnSpc>
                <a:spcPct val="80000"/>
              </a:lnSpc>
              <a:spcBef>
                <a:spcPct val="0"/>
              </a:spcBef>
              <a:buNone/>
            </a:pPr>
            <a:endParaRPr lang="en-US" sz="1600" b="1" i="1" u="sng" dirty="0">
              <a:solidFill>
                <a:srgbClr val="000000"/>
              </a:solidFill>
              <a:latin typeface="Times New Roman" pitchFamily="18" charset="0"/>
            </a:endParaRPr>
          </a:p>
          <a:p>
            <a:pPr algn="ctr" defTabSz="914400">
              <a:lnSpc>
                <a:spcPct val="80000"/>
              </a:lnSpc>
              <a:spcBef>
                <a:spcPct val="0"/>
              </a:spcBef>
              <a:buNone/>
            </a:pPr>
            <a:endParaRPr lang="en-US" sz="1600" b="1" i="1" u="sng" dirty="0">
              <a:solidFill>
                <a:srgbClr val="000000"/>
              </a:solidFill>
              <a:latin typeface="Times New Roman" pitchFamily="18" charset="0"/>
            </a:endParaRPr>
          </a:p>
          <a:p>
            <a:pPr algn="ctr" defTabSz="914400">
              <a:lnSpc>
                <a:spcPct val="80000"/>
              </a:lnSpc>
              <a:spcBef>
                <a:spcPct val="0"/>
              </a:spcBef>
              <a:buNone/>
            </a:pPr>
            <a:r>
              <a:rPr lang="en-US" sz="1600" b="1" i="1" u="sng" dirty="0">
                <a:solidFill>
                  <a:srgbClr val="000000"/>
                </a:solidFill>
                <a:latin typeface="Times New Roman" pitchFamily="18" charset="0"/>
              </a:rPr>
              <a:t>NWC</a:t>
            </a:r>
          </a:p>
          <a:p>
            <a:pPr algn="ctr" defTabSz="914400">
              <a:lnSpc>
                <a:spcPct val="80000"/>
              </a:lnSpc>
              <a:spcBef>
                <a:spcPct val="0"/>
              </a:spcBef>
              <a:buNone/>
            </a:pPr>
            <a:r>
              <a:rPr lang="en-US" sz="1600" i="1" dirty="0">
                <a:solidFill>
                  <a:srgbClr val="000000"/>
                </a:solidFill>
                <a:latin typeface="Times New Roman" pitchFamily="18" charset="0"/>
              </a:rPr>
              <a:t>Susan Schindler 685-4342</a:t>
            </a:r>
          </a:p>
          <a:p>
            <a:pPr algn="ctr" defTabSz="914400">
              <a:lnSpc>
                <a:spcPct val="80000"/>
              </a:lnSpc>
              <a:spcBef>
                <a:spcPct val="0"/>
              </a:spcBef>
              <a:buNone/>
            </a:pPr>
            <a:r>
              <a:rPr lang="en-US" sz="1600" i="1" dirty="0">
                <a:solidFill>
                  <a:srgbClr val="000000"/>
                </a:solidFill>
                <a:latin typeface="Times New Roman" pitchFamily="18" charset="0"/>
              </a:rPr>
              <a:t>Dave Pearson 685-4344</a:t>
            </a:r>
          </a:p>
          <a:p>
            <a:pPr lvl="0" algn="ctr" defTabSz="914400">
              <a:buClr>
                <a:srgbClr val="FFCC66"/>
              </a:buClr>
              <a:buNone/>
              <a:defRPr/>
            </a:pPr>
            <a:endParaRPr lang="en-US" sz="1600" b="1" i="1" u="sng" kern="0" dirty="0">
              <a:solidFill>
                <a:srgbClr val="000000"/>
              </a:solidFill>
              <a:latin typeface="Times New Roman"/>
            </a:endParaRPr>
          </a:p>
          <a:p>
            <a:pPr marL="342900" marR="0" lvl="0" indent="-342900" algn="ctr" defTabSz="914400" rtl="0" eaLnBrk="0" fontAlgn="base" latinLnBrk="0" hangingPunct="0">
              <a:lnSpc>
                <a:spcPct val="100000"/>
              </a:lnSpc>
              <a:spcBef>
                <a:spcPct val="20000"/>
              </a:spcBef>
              <a:spcAft>
                <a:spcPct val="0"/>
              </a:spcAft>
              <a:buClr>
                <a:srgbClr val="FFCC66"/>
              </a:buClr>
              <a:buSzTx/>
              <a:buFontTx/>
              <a:buNone/>
              <a:tabLst/>
              <a:defRPr/>
            </a:pPr>
            <a:br>
              <a:rPr kumimoji="0" lang="en-US" sz="1600" b="1" i="1" u="sng" strike="noStrike" kern="0" cap="none" spc="0" normalizeH="0" baseline="0" noProof="0" dirty="0">
                <a:ln>
                  <a:noFill/>
                </a:ln>
                <a:solidFill>
                  <a:srgbClr val="000000"/>
                </a:solidFill>
                <a:effectLst/>
                <a:uLnTx/>
                <a:uFillTx/>
                <a:latin typeface="Times New Roman"/>
                <a:ea typeface="+mn-ea"/>
                <a:cs typeface="+mn-cs"/>
              </a:rPr>
            </a:br>
            <a:r>
              <a:rPr kumimoji="0" lang="en-US" sz="1600" b="1" i="1" u="sng" strike="noStrike" kern="0" cap="none" spc="0" normalizeH="0" baseline="0" noProof="0" dirty="0">
                <a:ln>
                  <a:noFill/>
                </a:ln>
                <a:solidFill>
                  <a:srgbClr val="000000"/>
                </a:solidFill>
                <a:effectLst/>
                <a:uLnTx/>
                <a:uFillTx/>
                <a:latin typeface="Times New Roman"/>
                <a:ea typeface="+mn-ea"/>
                <a:cs typeface="+mn-cs"/>
              </a:rPr>
              <a:t>INSS/CSWMD</a:t>
            </a:r>
          </a:p>
          <a:p>
            <a:pPr marL="342900" marR="0" lvl="0" indent="-342900" algn="ctr" defTabSz="914400" rtl="0" eaLnBrk="0" fontAlgn="base" latinLnBrk="0" hangingPunct="0">
              <a:lnSpc>
                <a:spcPct val="100000"/>
              </a:lnSpc>
              <a:spcBef>
                <a:spcPct val="20000"/>
              </a:spcBef>
              <a:spcAft>
                <a:spcPct val="0"/>
              </a:spcAft>
              <a:buClr>
                <a:srgbClr val="FFCC66"/>
              </a:buClr>
              <a:buSzTx/>
              <a:buFontTx/>
              <a:buNone/>
              <a:tabLst/>
              <a:defRPr/>
            </a:pPr>
            <a:r>
              <a:rPr kumimoji="0" lang="en-US" sz="1600" b="0" i="1" u="none" strike="noStrike" kern="0" cap="none" spc="0" normalizeH="0" baseline="0" noProof="0" dirty="0">
                <a:ln>
                  <a:noFill/>
                </a:ln>
                <a:solidFill>
                  <a:srgbClr val="000000"/>
                </a:solidFill>
                <a:effectLst/>
                <a:uLnTx/>
                <a:uFillTx/>
                <a:latin typeface="Times New Roman"/>
                <a:ea typeface="+mn-ea"/>
                <a:cs typeface="+mn-cs"/>
              </a:rPr>
              <a:t>     Brett Swaney 685-2335</a:t>
            </a:r>
          </a:p>
          <a:p>
            <a:pPr algn="ctr" defTabSz="914400">
              <a:buClr>
                <a:srgbClr val="FFCC66"/>
              </a:buClr>
              <a:buNone/>
              <a:defRPr/>
            </a:pPr>
            <a:r>
              <a:rPr lang="en-US" sz="1600" i="1" kern="0" dirty="0">
                <a:solidFill>
                  <a:srgbClr val="000000"/>
                </a:solidFill>
                <a:latin typeface="Times New Roman"/>
              </a:rPr>
              <a:t>Brianna Harwart  685-2217</a:t>
            </a:r>
          </a:p>
          <a:p>
            <a:pPr marL="342900" marR="0" lvl="0" indent="-342900" algn="ctr" defTabSz="914400" rtl="0" eaLnBrk="0" fontAlgn="base" latinLnBrk="0" hangingPunct="0">
              <a:lnSpc>
                <a:spcPct val="100000"/>
              </a:lnSpc>
              <a:spcBef>
                <a:spcPct val="20000"/>
              </a:spcBef>
              <a:spcAft>
                <a:spcPct val="0"/>
              </a:spcAft>
              <a:buClr>
                <a:srgbClr val="FFCC66"/>
              </a:buClr>
              <a:buSzTx/>
              <a:buFontTx/>
              <a:buNone/>
              <a:tabLst/>
              <a:defRPr/>
            </a:pPr>
            <a:endParaRPr kumimoji="0" lang="en-US" sz="1600" b="0" i="1" u="none" strike="noStrike" kern="0" cap="none" spc="0" normalizeH="0" baseline="0" noProof="0" dirty="0">
              <a:ln>
                <a:noFill/>
              </a:ln>
              <a:solidFill>
                <a:srgbClr val="000000"/>
              </a:solidFill>
              <a:effectLst/>
              <a:uLnTx/>
              <a:uFillTx/>
              <a:latin typeface="Times New Roman"/>
              <a:ea typeface="+mn-ea"/>
              <a:cs typeface="+mn-cs"/>
            </a:endParaRPr>
          </a:p>
        </p:txBody>
      </p:sp>
      <p:sp>
        <p:nvSpPr>
          <p:cNvPr id="9" name="TextBox 8"/>
          <p:cNvSpPr txBox="1"/>
          <p:nvPr/>
        </p:nvSpPr>
        <p:spPr>
          <a:xfrm>
            <a:off x="6622473" y="1560742"/>
            <a:ext cx="3109519" cy="3834896"/>
          </a:xfrm>
          <a:prstGeom prst="rect">
            <a:avLst/>
          </a:prstGeom>
          <a:noFill/>
        </p:spPr>
        <p:txBody>
          <a:bodyPr wrap="square" rtlCol="0">
            <a:spAutoFit/>
          </a:bodyPr>
          <a:lstStyle/>
          <a:p>
            <a:pPr algn="ctr" defTabSz="914400" eaLnBrk="0" fontAlgn="base" hangingPunct="0">
              <a:lnSpc>
                <a:spcPct val="80000"/>
              </a:lnSpc>
              <a:spcBef>
                <a:spcPct val="0"/>
              </a:spcBef>
              <a:spcAft>
                <a:spcPct val="0"/>
              </a:spcAft>
              <a:buFont typeface="Monotype Sorts" pitchFamily="2" charset="2"/>
              <a:buNone/>
            </a:pPr>
            <a:r>
              <a:rPr lang="en-US" sz="1600" b="1" i="1" u="sng" dirty="0">
                <a:solidFill>
                  <a:srgbClr val="000000"/>
                </a:solidFill>
                <a:latin typeface="Times New Roman" pitchFamily="18" charset="0"/>
              </a:rPr>
              <a:t>ISMO</a:t>
            </a:r>
          </a:p>
          <a:p>
            <a:pPr algn="ctr" defTabSz="914400" eaLnBrk="0" fontAlgn="base" hangingPunct="0">
              <a:lnSpc>
                <a:spcPct val="80000"/>
              </a:lnSpc>
              <a:spcBef>
                <a:spcPct val="0"/>
              </a:spcBef>
              <a:spcAft>
                <a:spcPct val="0"/>
              </a:spcAft>
              <a:buFont typeface="Monotype Sorts" pitchFamily="2" charset="2"/>
              <a:buNone/>
            </a:pPr>
            <a:r>
              <a:rPr lang="en-US" sz="1600" i="1" dirty="0">
                <a:solidFill>
                  <a:srgbClr val="000000"/>
                </a:solidFill>
                <a:latin typeface="Times New Roman" pitchFamily="18" charset="0"/>
              </a:rPr>
              <a:t>Victoria Zyp 685-4240</a:t>
            </a:r>
          </a:p>
          <a:p>
            <a:pPr algn="ctr" defTabSz="914400" eaLnBrk="0" fontAlgn="base" hangingPunct="0">
              <a:lnSpc>
                <a:spcPct val="80000"/>
              </a:lnSpc>
              <a:spcBef>
                <a:spcPct val="0"/>
              </a:spcBef>
              <a:spcAft>
                <a:spcPct val="0"/>
              </a:spcAft>
              <a:buFont typeface="Monotype Sorts" pitchFamily="2" charset="2"/>
              <a:buNone/>
            </a:pPr>
            <a:r>
              <a:rPr lang="en-US" sz="1600" i="1" dirty="0">
                <a:solidFill>
                  <a:srgbClr val="000000"/>
                </a:solidFill>
                <a:latin typeface="Times New Roman" pitchFamily="18" charset="0"/>
              </a:rPr>
              <a:t>Blake Traeger 685-4240</a:t>
            </a:r>
          </a:p>
          <a:p>
            <a:pPr algn="ctr" defTabSz="914400" eaLnBrk="0" fontAlgn="base" hangingPunct="0">
              <a:lnSpc>
                <a:spcPct val="80000"/>
              </a:lnSpc>
              <a:spcBef>
                <a:spcPct val="0"/>
              </a:spcBef>
              <a:spcAft>
                <a:spcPct val="0"/>
              </a:spcAft>
              <a:buFont typeface="Monotype Sorts" pitchFamily="2" charset="2"/>
              <a:buNone/>
            </a:pPr>
            <a:r>
              <a:rPr lang="en-US" sz="1600" i="1" dirty="0">
                <a:solidFill>
                  <a:srgbClr val="000000"/>
                </a:solidFill>
                <a:latin typeface="Times New Roman" pitchFamily="18" charset="0"/>
              </a:rPr>
              <a:t>Anna Sherman 685-4240</a:t>
            </a:r>
            <a:br>
              <a:rPr lang="en-US" sz="1600" b="1" i="1" u="sng" dirty="0">
                <a:solidFill>
                  <a:srgbClr val="000000"/>
                </a:solidFill>
                <a:latin typeface="Times New Roman" pitchFamily="18" charset="0"/>
              </a:rPr>
            </a:br>
            <a:endParaRPr lang="en-US" sz="1600" b="1" i="1" u="sng" dirty="0">
              <a:solidFill>
                <a:srgbClr val="000000"/>
              </a:solidFill>
              <a:latin typeface="Times New Roman" pitchFamily="18" charset="0"/>
            </a:endParaRPr>
          </a:p>
          <a:p>
            <a:pPr algn="ctr" defTabSz="914400" eaLnBrk="0" fontAlgn="base" hangingPunct="0">
              <a:lnSpc>
                <a:spcPct val="80000"/>
              </a:lnSpc>
              <a:spcBef>
                <a:spcPct val="0"/>
              </a:spcBef>
              <a:spcAft>
                <a:spcPct val="0"/>
              </a:spcAft>
              <a:buFont typeface="Monotype Sorts" pitchFamily="2" charset="2"/>
              <a:buNone/>
            </a:pPr>
            <a:endParaRPr lang="en-US" sz="1600" b="1" i="1" u="sng" kern="0" dirty="0">
              <a:solidFill>
                <a:srgbClr val="000000"/>
              </a:solidFill>
              <a:latin typeface="Times New Roman"/>
            </a:endParaRPr>
          </a:p>
          <a:p>
            <a:pPr algn="ctr" defTabSz="914400" eaLnBrk="0" fontAlgn="base" hangingPunct="0">
              <a:lnSpc>
                <a:spcPct val="80000"/>
              </a:lnSpc>
              <a:spcBef>
                <a:spcPct val="0"/>
              </a:spcBef>
              <a:spcAft>
                <a:spcPct val="0"/>
              </a:spcAft>
              <a:buFont typeface="Monotype Sorts" pitchFamily="2" charset="2"/>
              <a:buNone/>
            </a:pPr>
            <a:r>
              <a:rPr lang="en-US" sz="1600" b="1" i="1" u="sng" kern="0" dirty="0">
                <a:solidFill>
                  <a:srgbClr val="000000"/>
                </a:solidFill>
                <a:latin typeface="Times New Roman"/>
              </a:rPr>
              <a:t>CISA</a:t>
            </a:r>
            <a:br>
              <a:rPr lang="en-US" sz="1600" b="1" i="1" u="sng" kern="0" dirty="0">
                <a:solidFill>
                  <a:srgbClr val="000000"/>
                </a:solidFill>
                <a:latin typeface="Times New Roman"/>
              </a:rPr>
            </a:br>
            <a:r>
              <a:rPr lang="en-US" sz="1600" i="1" kern="0" dirty="0">
                <a:solidFill>
                  <a:srgbClr val="000000"/>
                </a:solidFill>
                <a:latin typeface="Times New Roman"/>
              </a:rPr>
              <a:t>Vacant </a:t>
            </a:r>
            <a:endParaRPr lang="en-US" sz="1600" b="1" i="1" u="sng" dirty="0">
              <a:solidFill>
                <a:srgbClr val="000000"/>
              </a:solidFill>
              <a:latin typeface="Times New Roman" pitchFamily="18" charset="0"/>
            </a:endParaRPr>
          </a:p>
          <a:p>
            <a:pPr algn="ctr" defTabSz="914400" eaLnBrk="0" fontAlgn="base" hangingPunct="0">
              <a:lnSpc>
                <a:spcPct val="80000"/>
              </a:lnSpc>
              <a:spcBef>
                <a:spcPct val="0"/>
              </a:spcBef>
              <a:spcAft>
                <a:spcPct val="0"/>
              </a:spcAft>
              <a:buFont typeface="Monotype Sorts" pitchFamily="2" charset="2"/>
              <a:buNone/>
            </a:pPr>
            <a:endParaRPr lang="en-US" sz="1600" b="1" i="1" u="sng" dirty="0">
              <a:solidFill>
                <a:srgbClr val="000000"/>
              </a:solidFill>
              <a:latin typeface="Times New Roman" pitchFamily="18" charset="0"/>
            </a:endParaRPr>
          </a:p>
          <a:p>
            <a:pPr algn="ctr" defTabSz="914400" eaLnBrk="0" fontAlgn="base" hangingPunct="0">
              <a:lnSpc>
                <a:spcPct val="80000"/>
              </a:lnSpc>
              <a:spcBef>
                <a:spcPct val="0"/>
              </a:spcBef>
              <a:spcAft>
                <a:spcPct val="0"/>
              </a:spcAft>
              <a:buFont typeface="Monotype Sorts" pitchFamily="2" charset="2"/>
              <a:buNone/>
            </a:pPr>
            <a:endParaRPr lang="en-US" sz="1600" b="1" i="1" u="sng" dirty="0">
              <a:solidFill>
                <a:srgbClr val="000000"/>
              </a:solidFill>
              <a:latin typeface="Times New Roman" pitchFamily="18" charset="0"/>
            </a:endParaRPr>
          </a:p>
          <a:p>
            <a:pPr algn="ctr" defTabSz="914400" eaLnBrk="0" fontAlgn="base" hangingPunct="0">
              <a:lnSpc>
                <a:spcPct val="80000"/>
              </a:lnSpc>
              <a:spcBef>
                <a:spcPct val="0"/>
              </a:spcBef>
              <a:spcAft>
                <a:spcPct val="0"/>
              </a:spcAft>
              <a:buFont typeface="Monotype Sorts" pitchFamily="2" charset="2"/>
              <a:buNone/>
            </a:pPr>
            <a:r>
              <a:rPr lang="en-US" sz="1600" b="1" i="1" u="sng" dirty="0">
                <a:solidFill>
                  <a:srgbClr val="000000"/>
                </a:solidFill>
                <a:latin typeface="Times New Roman" pitchFamily="18" charset="0"/>
              </a:rPr>
              <a:t> JFSC/JAWS/JCWS</a:t>
            </a:r>
          </a:p>
          <a:p>
            <a:pPr algn="ctr" defTabSz="914400" eaLnBrk="0" fontAlgn="base" hangingPunct="0">
              <a:lnSpc>
                <a:spcPct val="80000"/>
              </a:lnSpc>
              <a:spcBef>
                <a:spcPct val="0"/>
              </a:spcBef>
              <a:spcAft>
                <a:spcPct val="0"/>
              </a:spcAft>
              <a:buFont typeface="Monotype Sorts" pitchFamily="2" charset="2"/>
              <a:buNone/>
            </a:pPr>
            <a:r>
              <a:rPr lang="en-US" sz="1600" i="1" dirty="0">
                <a:solidFill>
                  <a:srgbClr val="000000"/>
                </a:solidFill>
                <a:latin typeface="Times New Roman" pitchFamily="18" charset="0"/>
              </a:rPr>
              <a:t>Iszell Burth (757)443-6281</a:t>
            </a:r>
            <a:br>
              <a:rPr lang="en-US" sz="1600" i="1" dirty="0">
                <a:solidFill>
                  <a:srgbClr val="000000"/>
                </a:solidFill>
                <a:latin typeface="Times New Roman" pitchFamily="18" charset="0"/>
              </a:rPr>
            </a:br>
            <a:r>
              <a:rPr lang="en-US" sz="1600" i="1" dirty="0">
                <a:solidFill>
                  <a:srgbClr val="000000"/>
                </a:solidFill>
                <a:latin typeface="Times New Roman" pitchFamily="18" charset="0"/>
              </a:rPr>
              <a:t>Laila Perkins (757) 443-6103</a:t>
            </a:r>
          </a:p>
          <a:p>
            <a:pPr algn="ctr" defTabSz="914400" eaLnBrk="0" fontAlgn="base" hangingPunct="0">
              <a:lnSpc>
                <a:spcPct val="80000"/>
              </a:lnSpc>
              <a:spcBef>
                <a:spcPct val="0"/>
              </a:spcBef>
              <a:spcAft>
                <a:spcPct val="0"/>
              </a:spcAft>
              <a:buFont typeface="Monotype Sorts" pitchFamily="2" charset="2"/>
              <a:buNone/>
            </a:pPr>
            <a:r>
              <a:rPr lang="en-US" sz="1600" i="1" dirty="0">
                <a:solidFill>
                  <a:srgbClr val="000000"/>
                </a:solidFill>
                <a:latin typeface="Times New Roman" pitchFamily="18" charset="0"/>
              </a:rPr>
              <a:t>Susan Gray (757) 443-6193</a:t>
            </a:r>
            <a:br>
              <a:rPr lang="en-US" sz="1600" i="1" dirty="0">
                <a:solidFill>
                  <a:srgbClr val="000000"/>
                </a:solidFill>
                <a:latin typeface="Times New Roman" pitchFamily="18" charset="0"/>
              </a:rPr>
            </a:br>
            <a:r>
              <a:rPr lang="en-US" sz="1600" i="1" dirty="0">
                <a:solidFill>
                  <a:srgbClr val="000000"/>
                </a:solidFill>
                <a:latin typeface="Times New Roman" pitchFamily="18" charset="0"/>
              </a:rPr>
              <a:t>Sarah Ezell (757) 443-6088</a:t>
            </a:r>
            <a:endParaRPr lang="en-US" sz="1600" b="1" i="1" u="sng" dirty="0">
              <a:solidFill>
                <a:srgbClr val="000000"/>
              </a:solidFill>
              <a:latin typeface="Times New Roman" pitchFamily="18" charset="0"/>
            </a:endParaRPr>
          </a:p>
          <a:p>
            <a:pPr marL="342900" lvl="0" indent="-342900" algn="ctr" defTabSz="914400" eaLnBrk="0" fontAlgn="base" hangingPunct="0">
              <a:spcBef>
                <a:spcPct val="20000"/>
              </a:spcBef>
              <a:spcAft>
                <a:spcPct val="0"/>
              </a:spcAft>
              <a:buClr>
                <a:srgbClr val="FFCC66"/>
              </a:buClr>
              <a:defRPr/>
            </a:pPr>
            <a:endParaRPr lang="en-US" sz="1600" b="1" i="1" u="sng" kern="0" dirty="0">
              <a:solidFill>
                <a:srgbClr val="000000"/>
              </a:solidFill>
              <a:latin typeface="Times New Roman"/>
            </a:endParaRPr>
          </a:p>
          <a:p>
            <a:pPr marL="342900" lvl="0" indent="-342900" algn="ctr" defTabSz="914400" eaLnBrk="0" fontAlgn="base" hangingPunct="0">
              <a:spcBef>
                <a:spcPct val="20000"/>
              </a:spcBef>
              <a:spcAft>
                <a:spcPct val="0"/>
              </a:spcAft>
              <a:buClr>
                <a:srgbClr val="FFCC66"/>
              </a:buClr>
              <a:defRPr/>
            </a:pPr>
            <a:r>
              <a:rPr lang="en-US" sz="1600" b="1" i="1" u="sng" kern="0" dirty="0">
                <a:solidFill>
                  <a:srgbClr val="000000"/>
                </a:solidFill>
                <a:latin typeface="Times New Roman"/>
              </a:rPr>
              <a:t>CIC</a:t>
            </a:r>
          </a:p>
          <a:p>
            <a:pPr algn="ctr" defTabSz="914400" eaLnBrk="0" fontAlgn="base" hangingPunct="0">
              <a:lnSpc>
                <a:spcPct val="80000"/>
              </a:lnSpc>
              <a:spcBef>
                <a:spcPct val="0"/>
              </a:spcBef>
              <a:spcAft>
                <a:spcPct val="0"/>
              </a:spcAft>
              <a:buFont typeface="Monotype Sorts" pitchFamily="2" charset="2"/>
              <a:buNone/>
            </a:pPr>
            <a:r>
              <a:rPr lang="en-US" sz="1600" i="1" dirty="0">
                <a:solidFill>
                  <a:srgbClr val="000000"/>
                </a:solidFill>
                <a:latin typeface="Times New Roman" pitchFamily="18" charset="0"/>
              </a:rPr>
              <a:t>Vacant</a:t>
            </a:r>
          </a:p>
        </p:txBody>
      </p:sp>
      <p:sp>
        <p:nvSpPr>
          <p:cNvPr id="10" name="TextBox 9"/>
          <p:cNvSpPr txBox="1"/>
          <p:nvPr/>
        </p:nvSpPr>
        <p:spPr>
          <a:xfrm>
            <a:off x="2063088" y="5857721"/>
            <a:ext cx="6019800" cy="1421928"/>
          </a:xfrm>
          <a:prstGeom prst="rect">
            <a:avLst/>
          </a:prstGeom>
          <a:noFill/>
        </p:spPr>
        <p:txBody>
          <a:bodyPr wrap="square" rtlCol="0">
            <a:spAutoFit/>
          </a:bodyPr>
          <a:lstStyle/>
          <a:p>
            <a:pPr algn="ctr" defTabSz="914400" eaLnBrk="0" fontAlgn="base" hangingPunct="0">
              <a:lnSpc>
                <a:spcPct val="80000"/>
              </a:lnSpc>
              <a:spcBef>
                <a:spcPct val="0"/>
              </a:spcBef>
              <a:spcAft>
                <a:spcPct val="0"/>
              </a:spcAft>
              <a:buFont typeface="Monotype Sorts" pitchFamily="2" charset="2"/>
              <a:buNone/>
            </a:pPr>
            <a:endParaRPr lang="en-US" sz="1800" b="1" i="1" u="sng" dirty="0">
              <a:solidFill>
                <a:srgbClr val="000000"/>
              </a:solidFill>
              <a:latin typeface="Times New Roman" pitchFamily="18" charset="0"/>
            </a:endParaRPr>
          </a:p>
          <a:p>
            <a:pPr algn="ctr" defTabSz="914400" eaLnBrk="0" fontAlgn="base" hangingPunct="0">
              <a:lnSpc>
                <a:spcPct val="80000"/>
              </a:lnSpc>
              <a:spcBef>
                <a:spcPct val="0"/>
              </a:spcBef>
              <a:spcAft>
                <a:spcPct val="0"/>
              </a:spcAft>
              <a:buFont typeface="Monotype Sorts" pitchFamily="2" charset="2"/>
              <a:buNone/>
            </a:pPr>
            <a:endParaRPr lang="en-US" sz="1800" b="1" i="1" u="sng" dirty="0">
              <a:solidFill>
                <a:srgbClr val="000000"/>
              </a:solidFill>
              <a:latin typeface="Times New Roman" pitchFamily="18" charset="0"/>
            </a:endParaRPr>
          </a:p>
          <a:p>
            <a:pPr algn="ctr" defTabSz="914400" eaLnBrk="0" fontAlgn="base" hangingPunct="0">
              <a:lnSpc>
                <a:spcPct val="80000"/>
              </a:lnSpc>
              <a:spcBef>
                <a:spcPct val="0"/>
              </a:spcBef>
              <a:spcAft>
                <a:spcPct val="0"/>
              </a:spcAft>
              <a:buFont typeface="Monotype Sorts" pitchFamily="2" charset="2"/>
              <a:buNone/>
            </a:pPr>
            <a:endParaRPr lang="en-US" sz="1800" b="1" i="1" u="sng" dirty="0">
              <a:solidFill>
                <a:srgbClr val="000000"/>
              </a:solidFill>
              <a:latin typeface="Times New Roman" pitchFamily="18" charset="0"/>
            </a:endParaRPr>
          </a:p>
          <a:p>
            <a:pPr algn="ctr" defTabSz="914400" eaLnBrk="0" fontAlgn="base" hangingPunct="0">
              <a:lnSpc>
                <a:spcPct val="80000"/>
              </a:lnSpc>
              <a:spcBef>
                <a:spcPct val="0"/>
              </a:spcBef>
              <a:spcAft>
                <a:spcPct val="0"/>
              </a:spcAft>
              <a:buFont typeface="Monotype Sorts" pitchFamily="2" charset="2"/>
              <a:buNone/>
            </a:pPr>
            <a:endParaRPr lang="en-US" sz="1800" b="1" i="1" u="sng" dirty="0">
              <a:solidFill>
                <a:srgbClr val="000000"/>
              </a:solidFill>
              <a:latin typeface="Times New Roman" pitchFamily="18" charset="0"/>
            </a:endParaRPr>
          </a:p>
          <a:p>
            <a:pPr algn="ctr" defTabSz="914400" eaLnBrk="0" fontAlgn="base" hangingPunct="0">
              <a:lnSpc>
                <a:spcPct val="80000"/>
              </a:lnSpc>
              <a:spcBef>
                <a:spcPct val="0"/>
              </a:spcBef>
              <a:spcAft>
                <a:spcPct val="0"/>
              </a:spcAft>
              <a:buFont typeface="Monotype Sorts" pitchFamily="2" charset="2"/>
              <a:buNone/>
            </a:pPr>
            <a:r>
              <a:rPr lang="en-US" sz="1800" b="1" i="1" u="sng" dirty="0">
                <a:solidFill>
                  <a:srgbClr val="000000"/>
                </a:solidFill>
                <a:latin typeface="Times New Roman" pitchFamily="18" charset="0"/>
              </a:rPr>
              <a:t>Lead Defense Travel Administrator</a:t>
            </a:r>
          </a:p>
          <a:p>
            <a:pPr algn="ctr" defTabSz="914400" eaLnBrk="0" fontAlgn="base" hangingPunct="0">
              <a:lnSpc>
                <a:spcPct val="80000"/>
              </a:lnSpc>
              <a:spcBef>
                <a:spcPct val="0"/>
              </a:spcBef>
              <a:spcAft>
                <a:spcPct val="0"/>
              </a:spcAft>
              <a:buFont typeface="Monotype Sorts" pitchFamily="2" charset="2"/>
              <a:buNone/>
            </a:pPr>
            <a:r>
              <a:rPr lang="en-US" sz="1800" b="1" i="1" dirty="0">
                <a:solidFill>
                  <a:srgbClr val="000000"/>
                </a:solidFill>
                <a:latin typeface="Times New Roman" pitchFamily="18" charset="0"/>
              </a:rPr>
              <a:t>LaKisha White (lakisha.white@ndu.edu)</a:t>
            </a:r>
          </a:p>
        </p:txBody>
      </p:sp>
    </p:spTree>
    <p:extLst>
      <p:ext uri="{BB962C8B-B14F-4D97-AF65-F5344CB8AC3E}">
        <p14:creationId xmlns:p14="http://schemas.microsoft.com/office/powerpoint/2010/main" val="37079202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NDU">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Expo">
      <a:majorFont>
        <a:latin typeface="Calibri"/>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ireball">
  <a:themeElements>
    <a:clrScheme name="">
      <a:dk1>
        <a:srgbClr val="000000"/>
      </a:dk1>
      <a:lt1>
        <a:srgbClr val="000000"/>
      </a:lt1>
      <a:dk2>
        <a:srgbClr val="FFCC66"/>
      </a:dk2>
      <a:lt2>
        <a:srgbClr val="5F5F5F"/>
      </a:lt2>
      <a:accent1>
        <a:srgbClr val="FF9933"/>
      </a:accent1>
      <a:accent2>
        <a:srgbClr val="CC0066"/>
      </a:accent2>
      <a:accent3>
        <a:srgbClr val="AAAAAA"/>
      </a:accent3>
      <a:accent4>
        <a:srgbClr val="000000"/>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80000"/>
          </a:lnSpc>
          <a:spcBef>
            <a:spcPct val="0"/>
          </a:spcBef>
          <a:spcAft>
            <a:spcPct val="0"/>
          </a:spcAft>
          <a:buClrTx/>
          <a:buSzTx/>
          <a:buFont typeface="Monotype Sorts" pitchFamily="2" charset="2"/>
          <a:buNone/>
          <a:tabLst/>
          <a:defRPr kumimoji="0" lang="en-US" sz="20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80000"/>
          </a:lnSpc>
          <a:spcBef>
            <a:spcPct val="0"/>
          </a:spcBef>
          <a:spcAft>
            <a:spcPct val="0"/>
          </a:spcAft>
          <a:buClrTx/>
          <a:buSzTx/>
          <a:buFont typeface="Monotype Sorts" pitchFamily="2" charset="2"/>
          <a:buNone/>
          <a:tabLst/>
          <a:defRPr kumimoji="0" lang="en-US" sz="20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91D447B0CFAB448ED374348A273D12" ma:contentTypeVersion="2" ma:contentTypeDescription="Create a new document." ma:contentTypeScope="" ma:versionID="67352b9a276cea2a06acde6d39353ac4">
  <xsd:schema xmlns:xsd="http://www.w3.org/2001/XMLSchema" xmlns:xs="http://www.w3.org/2001/XMLSchema" xmlns:p="http://schemas.microsoft.com/office/2006/metadata/properties" xmlns:ns2="69349114-321a-4cea-8365-0c011795658f" targetNamespace="http://schemas.microsoft.com/office/2006/metadata/properties" ma:root="true" ma:fieldsID="054cbd489ab649c7435dad6aa669aea0" ns2:_="">
    <xsd:import namespace="69349114-321a-4cea-8365-0c011795658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349114-321a-4cea-8365-0c01179565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2DD8E3-803D-4731-AD31-F5DE1E153717}">
  <ds:schemaRefs>
    <ds:schemaRef ds:uri="http://schemas.microsoft.com/sharepoint/v3/contenttype/forms"/>
  </ds:schemaRefs>
</ds:datastoreItem>
</file>

<file path=customXml/itemProps2.xml><?xml version="1.0" encoding="utf-8"?>
<ds:datastoreItem xmlns:ds="http://schemas.openxmlformats.org/officeDocument/2006/customXml" ds:itemID="{6ADD785F-88C2-463C-B395-2F176778C847}">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0F18C2EE-112A-42D5-968E-532C11A770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349114-321a-4cea-8365-0c01179565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11849</TotalTime>
  <Words>976</Words>
  <Application>Microsoft Office PowerPoint</Application>
  <PresentationFormat>Custom</PresentationFormat>
  <Paragraphs>123</Paragraphs>
  <Slides>9</Slides>
  <Notes>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9</vt:i4>
      </vt:variant>
    </vt:vector>
  </HeadingPairs>
  <TitlesOfParts>
    <vt:vector size="18" baseType="lpstr">
      <vt:lpstr>Arial</vt:lpstr>
      <vt:lpstr>Bookman Old Style</vt:lpstr>
      <vt:lpstr>Calibri</vt:lpstr>
      <vt:lpstr>Monotype Sorts</vt:lpstr>
      <vt:lpstr>Times New Roman</vt:lpstr>
      <vt:lpstr>Wingdings</vt:lpstr>
      <vt:lpstr>1_NDU</vt:lpstr>
      <vt:lpstr>Fireball</vt:lpstr>
      <vt:lpstr>Photo Editor Photo</vt:lpstr>
      <vt:lpstr>Student Orientation</vt:lpstr>
      <vt:lpstr>CITIBANK GOVERNMENT TRAVEL CARD PROGRAM </vt:lpstr>
      <vt:lpstr>CITIBANK GOVERNMENT TRAVEL CARD PROGRAM </vt:lpstr>
      <vt:lpstr>PowerPoint Presentation</vt:lpstr>
      <vt:lpstr>Defense Travel System (DTS)</vt:lpstr>
      <vt:lpstr>DTS Travel Authorization</vt:lpstr>
      <vt:lpstr>PowerPoint Presentation</vt:lpstr>
      <vt:lpstr>PowerPoint Presentation</vt:lpstr>
      <vt:lpstr>DTS Point of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Orlando Boston</dc:creator>
  <cp:lastModifiedBy>Pratts, Sandra  CIV US NDU</cp:lastModifiedBy>
  <cp:revision>537</cp:revision>
  <cp:lastPrinted>2018-07-20T22:04:06Z</cp:lastPrinted>
  <dcterms:created xsi:type="dcterms:W3CDTF">2014-02-12T18:46:32Z</dcterms:created>
  <dcterms:modified xsi:type="dcterms:W3CDTF">2022-07-29T20:04:51Z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0x0101001D91D447B0CFAB448ED374348A273D12</vt:lpwstr>
  </property>
  <property fmtid="{D5CDD505-2E9C-101B-9397-08002B2CF9AE}" pid="3" name="Order">
    <vt:r8>6700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